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62" r:id="rId2"/>
    <p:sldId id="317" r:id="rId3"/>
    <p:sldId id="307" r:id="rId4"/>
    <p:sldId id="310" r:id="rId5"/>
    <p:sldId id="311" r:id="rId6"/>
    <p:sldId id="308" r:id="rId7"/>
    <p:sldId id="312" r:id="rId8"/>
    <p:sldId id="309" r:id="rId9"/>
    <p:sldId id="313" r:id="rId10"/>
    <p:sldId id="314" r:id="rId11"/>
    <p:sldId id="315" r:id="rId12"/>
    <p:sldId id="316" r:id="rId13"/>
    <p:sldId id="300" r:id="rId14"/>
    <p:sldId id="301" r:id="rId15"/>
    <p:sldId id="295" r:id="rId16"/>
    <p:sldId id="294" r:id="rId17"/>
    <p:sldId id="291" r:id="rId18"/>
    <p:sldId id="305" r:id="rId19"/>
    <p:sldId id="306" r:id="rId20"/>
    <p:sldId id="298" r:id="rId21"/>
    <p:sldId id="29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432" y="-2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Hewson" userId="eda95646ea60582d" providerId="LiveId" clId="{D1B1D7B4-4B5A-4732-A102-D1E6B0D3A8CF}"/>
    <pc:docChg chg="custSel addSld modSld sldOrd">
      <pc:chgData name="Alan Hewson" userId="eda95646ea60582d" providerId="LiveId" clId="{D1B1D7B4-4B5A-4732-A102-D1E6B0D3A8CF}" dt="2023-09-04T14:51:50.471" v="1254"/>
      <pc:docMkLst>
        <pc:docMk/>
      </pc:docMkLst>
      <pc:sldChg chg="modSp mod">
        <pc:chgData name="Alan Hewson" userId="eda95646ea60582d" providerId="LiveId" clId="{D1B1D7B4-4B5A-4732-A102-D1E6B0D3A8CF}" dt="2023-09-04T13:52:52.601" v="6" actId="20577"/>
        <pc:sldMkLst>
          <pc:docMk/>
          <pc:sldMk cId="3034687750" sldId="262"/>
        </pc:sldMkLst>
        <pc:spChg chg="mod">
          <ac:chgData name="Alan Hewson" userId="eda95646ea60582d" providerId="LiveId" clId="{D1B1D7B4-4B5A-4732-A102-D1E6B0D3A8CF}" dt="2023-09-04T13:52:52.601" v="6" actId="20577"/>
          <ac:spMkLst>
            <pc:docMk/>
            <pc:sldMk cId="3034687750" sldId="262"/>
            <ac:spMk id="2" creationId="{00000000-0000-0000-0000-000000000000}"/>
          </ac:spMkLst>
        </pc:spChg>
        <pc:spChg chg="mod">
          <ac:chgData name="Alan Hewson" userId="eda95646ea60582d" providerId="LiveId" clId="{D1B1D7B4-4B5A-4732-A102-D1E6B0D3A8CF}" dt="2023-09-04T13:52:48.082" v="4" actId="20577"/>
          <ac:spMkLst>
            <pc:docMk/>
            <pc:sldMk cId="3034687750" sldId="262"/>
            <ac:spMk id="3" creationId="{00000000-0000-0000-0000-000000000000}"/>
          </ac:spMkLst>
        </pc:spChg>
      </pc:sldChg>
      <pc:sldChg chg="modSp mod">
        <pc:chgData name="Alan Hewson" userId="eda95646ea60582d" providerId="LiveId" clId="{D1B1D7B4-4B5A-4732-A102-D1E6B0D3A8CF}" dt="2023-09-04T13:53:18.415" v="8" actId="1076"/>
        <pc:sldMkLst>
          <pc:docMk/>
          <pc:sldMk cId="2987454482" sldId="280"/>
        </pc:sldMkLst>
        <pc:spChg chg="mod">
          <ac:chgData name="Alan Hewson" userId="eda95646ea60582d" providerId="LiveId" clId="{D1B1D7B4-4B5A-4732-A102-D1E6B0D3A8CF}" dt="2023-09-04T13:53:18.415" v="8" actId="1076"/>
          <ac:spMkLst>
            <pc:docMk/>
            <pc:sldMk cId="2987454482" sldId="280"/>
            <ac:spMk id="8" creationId="{65010871-1809-4E61-9CF6-B5DBF2B7E6F9}"/>
          </ac:spMkLst>
        </pc:spChg>
        <pc:picChg chg="mod">
          <ac:chgData name="Alan Hewson" userId="eda95646ea60582d" providerId="LiveId" clId="{D1B1D7B4-4B5A-4732-A102-D1E6B0D3A8CF}" dt="2023-09-04T13:53:06.331" v="7" actId="1076"/>
          <ac:picMkLst>
            <pc:docMk/>
            <pc:sldMk cId="2987454482" sldId="280"/>
            <ac:picMk id="5" creationId="{00FF0E3C-53DF-41AD-A8BD-72181EE5E1B9}"/>
          </ac:picMkLst>
        </pc:picChg>
      </pc:sldChg>
      <pc:sldChg chg="modSp mod">
        <pc:chgData name="Alan Hewson" userId="eda95646ea60582d" providerId="LiveId" clId="{D1B1D7B4-4B5A-4732-A102-D1E6B0D3A8CF}" dt="2023-09-04T13:54:29.233" v="14" actId="20577"/>
        <pc:sldMkLst>
          <pc:docMk/>
          <pc:sldMk cId="2329309967" sldId="298"/>
        </pc:sldMkLst>
        <pc:spChg chg="mod">
          <ac:chgData name="Alan Hewson" userId="eda95646ea60582d" providerId="LiveId" clId="{D1B1D7B4-4B5A-4732-A102-D1E6B0D3A8CF}" dt="2023-09-04T13:54:29.233" v="14" actId="20577"/>
          <ac:spMkLst>
            <pc:docMk/>
            <pc:sldMk cId="2329309967" sldId="298"/>
            <ac:spMk id="3" creationId="{145059A5-7B29-442E-94E2-1D9725FB19DA}"/>
          </ac:spMkLst>
        </pc:spChg>
      </pc:sldChg>
      <pc:sldChg chg="modSp mod ord">
        <pc:chgData name="Alan Hewson" userId="eda95646ea60582d" providerId="LiveId" clId="{D1B1D7B4-4B5A-4732-A102-D1E6B0D3A8CF}" dt="2023-09-04T14:51:50.471" v="1254"/>
        <pc:sldMkLst>
          <pc:docMk/>
          <pc:sldMk cId="1842979448" sldId="300"/>
        </pc:sldMkLst>
        <pc:spChg chg="mod">
          <ac:chgData name="Alan Hewson" userId="eda95646ea60582d" providerId="LiveId" clId="{D1B1D7B4-4B5A-4732-A102-D1E6B0D3A8CF}" dt="2023-09-04T13:58:36.842" v="75" actId="20577"/>
          <ac:spMkLst>
            <pc:docMk/>
            <pc:sldMk cId="1842979448" sldId="300"/>
            <ac:spMk id="3" creationId="{145059A5-7B29-442E-94E2-1D9725FB19DA}"/>
          </ac:spMkLst>
        </pc:spChg>
      </pc:sldChg>
      <pc:sldChg chg="modSp mod">
        <pc:chgData name="Alan Hewson" userId="eda95646ea60582d" providerId="LiveId" clId="{D1B1D7B4-4B5A-4732-A102-D1E6B0D3A8CF}" dt="2023-09-04T13:57:20.123" v="69" actId="20577"/>
        <pc:sldMkLst>
          <pc:docMk/>
          <pc:sldMk cId="2734165644" sldId="301"/>
        </pc:sldMkLst>
        <pc:spChg chg="mod">
          <ac:chgData name="Alan Hewson" userId="eda95646ea60582d" providerId="LiveId" clId="{D1B1D7B4-4B5A-4732-A102-D1E6B0D3A8CF}" dt="2023-09-04T13:57:20.123" v="69" actId="20577"/>
          <ac:spMkLst>
            <pc:docMk/>
            <pc:sldMk cId="2734165644" sldId="301"/>
            <ac:spMk id="3" creationId="{145059A5-7B29-442E-94E2-1D9725FB19DA}"/>
          </ac:spMkLst>
        </pc:spChg>
      </pc:sldChg>
      <pc:sldChg chg="modSp mod">
        <pc:chgData name="Alan Hewson" userId="eda95646ea60582d" providerId="LiveId" clId="{D1B1D7B4-4B5A-4732-A102-D1E6B0D3A8CF}" dt="2023-09-04T13:56:03.874" v="51" actId="20577"/>
        <pc:sldMkLst>
          <pc:docMk/>
          <pc:sldMk cId="1788166016" sldId="306"/>
        </pc:sldMkLst>
        <pc:spChg chg="mod">
          <ac:chgData name="Alan Hewson" userId="eda95646ea60582d" providerId="LiveId" clId="{D1B1D7B4-4B5A-4732-A102-D1E6B0D3A8CF}" dt="2023-09-04T13:56:03.874" v="51" actId="20577"/>
          <ac:spMkLst>
            <pc:docMk/>
            <pc:sldMk cId="1788166016" sldId="306"/>
            <ac:spMk id="4" creationId="{533950DF-C567-4C0E-9F7B-828053447B7A}"/>
          </ac:spMkLst>
        </pc:spChg>
      </pc:sldChg>
      <pc:sldChg chg="addSp delSp modSp mod setBg addAnim chgLayout">
        <pc:chgData name="Alan Hewson" userId="eda95646ea60582d" providerId="LiveId" clId="{D1B1D7B4-4B5A-4732-A102-D1E6B0D3A8CF}" dt="2023-09-04T14:15:34.608" v="327" actId="27636"/>
        <pc:sldMkLst>
          <pc:docMk/>
          <pc:sldMk cId="3413694196" sldId="307"/>
        </pc:sldMkLst>
        <pc:spChg chg="add mod">
          <ac:chgData name="Alan Hewson" userId="eda95646ea60582d" providerId="LiveId" clId="{D1B1D7B4-4B5A-4732-A102-D1E6B0D3A8CF}" dt="2023-09-04T14:05:40.401" v="224" actId="14100"/>
          <ac:spMkLst>
            <pc:docMk/>
            <pc:sldMk cId="3413694196" sldId="307"/>
            <ac:spMk id="2" creationId="{A40DB6E7-F273-83D1-5FDB-56C66A6C91BF}"/>
          </ac:spMkLst>
        </pc:spChg>
        <pc:spChg chg="add mod">
          <ac:chgData name="Alan Hewson" userId="eda95646ea60582d" providerId="LiveId" clId="{D1B1D7B4-4B5A-4732-A102-D1E6B0D3A8CF}" dt="2023-09-04T14:15:34.608" v="327" actId="27636"/>
          <ac:spMkLst>
            <pc:docMk/>
            <pc:sldMk cId="3413694196" sldId="307"/>
            <ac:spMk id="3" creationId="{FE32C216-635E-554E-C7B8-8B9D4430A179}"/>
          </ac:spMkLst>
        </pc:spChg>
        <pc:spChg chg="add del mod">
          <ac:chgData name="Alan Hewson" userId="eda95646ea60582d" providerId="LiveId" clId="{D1B1D7B4-4B5A-4732-A102-D1E6B0D3A8CF}" dt="2023-09-04T14:03:01.276" v="90" actId="931"/>
          <ac:spMkLst>
            <pc:docMk/>
            <pc:sldMk cId="3413694196" sldId="307"/>
            <ac:spMk id="4" creationId="{44AFFE8B-AE42-E0DD-9C74-0B76ED0BDBBA}"/>
          </ac:spMkLst>
        </pc:spChg>
        <pc:spChg chg="add del mod">
          <ac:chgData name="Alan Hewson" userId="eda95646ea60582d" providerId="LiveId" clId="{D1B1D7B4-4B5A-4732-A102-D1E6B0D3A8CF}" dt="2023-09-04T14:03:09.629" v="92" actId="478"/>
          <ac:spMkLst>
            <pc:docMk/>
            <pc:sldMk cId="3413694196" sldId="307"/>
            <ac:spMk id="5" creationId="{61178A9C-F586-2686-30D3-7175B40C0AD2}"/>
          </ac:spMkLst>
        </pc:spChg>
        <pc:spChg chg="add del mod">
          <ac:chgData name="Alan Hewson" userId="eda95646ea60582d" providerId="LiveId" clId="{D1B1D7B4-4B5A-4732-A102-D1E6B0D3A8CF}" dt="2023-09-04T14:03:33.241" v="96" actId="478"/>
          <ac:spMkLst>
            <pc:docMk/>
            <pc:sldMk cId="3413694196" sldId="307"/>
            <ac:spMk id="6" creationId="{5CE56AF3-6C84-BE9B-904D-6B8597182B2F}"/>
          </ac:spMkLst>
        </pc:spChg>
        <pc:spChg chg="add">
          <ac:chgData name="Alan Hewson" userId="eda95646ea60582d" providerId="LiveId" clId="{D1B1D7B4-4B5A-4732-A102-D1E6B0D3A8CF}" dt="2023-09-04T14:03:47.137" v="97" actId="26606"/>
          <ac:spMkLst>
            <pc:docMk/>
            <pc:sldMk cId="3413694196" sldId="307"/>
            <ac:spMk id="23" creationId="{C5BDD1EA-D8C1-45AF-9F0A-14A2A137BA2A}"/>
          </ac:spMkLst>
        </pc:spChg>
        <pc:spChg chg="add">
          <ac:chgData name="Alan Hewson" userId="eda95646ea60582d" providerId="LiveId" clId="{D1B1D7B4-4B5A-4732-A102-D1E6B0D3A8CF}" dt="2023-09-04T14:03:47.137" v="97" actId="26606"/>
          <ac:spMkLst>
            <pc:docMk/>
            <pc:sldMk cId="3413694196" sldId="307"/>
            <ac:spMk id="25" creationId="{14354E08-0068-48D7-A8AD-84C7B1CF585D}"/>
          </ac:spMkLst>
        </pc:spChg>
        <pc:grpChg chg="add">
          <ac:chgData name="Alan Hewson" userId="eda95646ea60582d" providerId="LiveId" clId="{D1B1D7B4-4B5A-4732-A102-D1E6B0D3A8CF}" dt="2023-09-04T14:03:47.137" v="97" actId="26606"/>
          <ac:grpSpMkLst>
            <pc:docMk/>
            <pc:sldMk cId="3413694196" sldId="307"/>
            <ac:grpSpMk id="27" creationId="{A779F34F-2960-4B81-BA08-445B6F6A0CD7}"/>
          </ac:grpSpMkLst>
        </pc:grpChg>
        <pc:picChg chg="add mod">
          <ac:chgData name="Alan Hewson" userId="eda95646ea60582d" providerId="LiveId" clId="{D1B1D7B4-4B5A-4732-A102-D1E6B0D3A8CF}" dt="2023-09-04T14:03:47.137" v="97" actId="26606"/>
          <ac:picMkLst>
            <pc:docMk/>
            <pc:sldMk cId="3413694196" sldId="307"/>
            <ac:picMk id="8" creationId="{B69DD620-1689-CD05-AED2-5F4D4BCCDDF1}"/>
          </ac:picMkLst>
        </pc:picChg>
        <pc:cxnChg chg="add">
          <ac:chgData name="Alan Hewson" userId="eda95646ea60582d" providerId="LiveId" clId="{D1B1D7B4-4B5A-4732-A102-D1E6B0D3A8CF}" dt="2023-09-04T14:03:47.137" v="97" actId="26606"/>
          <ac:cxnSpMkLst>
            <pc:docMk/>
            <pc:sldMk cId="3413694196" sldId="307"/>
            <ac:cxnSpMk id="13" creationId="{8FD48FB1-66D8-4676-B0AA-C139A1DB78D1}"/>
          </ac:cxnSpMkLst>
        </pc:cxnChg>
        <pc:cxnChg chg="add">
          <ac:chgData name="Alan Hewson" userId="eda95646ea60582d" providerId="LiveId" clId="{D1B1D7B4-4B5A-4732-A102-D1E6B0D3A8CF}" dt="2023-09-04T14:03:47.137" v="97" actId="26606"/>
          <ac:cxnSpMkLst>
            <pc:docMk/>
            <pc:sldMk cId="3413694196" sldId="307"/>
            <ac:cxnSpMk id="15" creationId="{F033F5AE-6728-4F19-8DED-658E674B31B9}"/>
          </ac:cxnSpMkLst>
        </pc:cxnChg>
        <pc:cxnChg chg="add">
          <ac:chgData name="Alan Hewson" userId="eda95646ea60582d" providerId="LiveId" clId="{D1B1D7B4-4B5A-4732-A102-D1E6B0D3A8CF}" dt="2023-09-04T14:03:47.137" v="97" actId="26606"/>
          <ac:cxnSpMkLst>
            <pc:docMk/>
            <pc:sldMk cId="3413694196" sldId="307"/>
            <ac:cxnSpMk id="17" creationId="{82C7D74A-18BA-4709-A808-44E8815C4430}"/>
          </ac:cxnSpMkLst>
        </pc:cxnChg>
        <pc:cxnChg chg="add">
          <ac:chgData name="Alan Hewson" userId="eda95646ea60582d" providerId="LiveId" clId="{D1B1D7B4-4B5A-4732-A102-D1E6B0D3A8CF}" dt="2023-09-04T14:03:47.137" v="97" actId="26606"/>
          <ac:cxnSpMkLst>
            <pc:docMk/>
            <pc:sldMk cId="3413694196" sldId="307"/>
            <ac:cxnSpMk id="19" creationId="{B5164A3F-1561-4039-8185-AB0EEB713EA7}"/>
          </ac:cxnSpMkLst>
        </pc:cxnChg>
        <pc:cxnChg chg="add">
          <ac:chgData name="Alan Hewson" userId="eda95646ea60582d" providerId="LiveId" clId="{D1B1D7B4-4B5A-4732-A102-D1E6B0D3A8CF}" dt="2023-09-04T14:03:47.137" v="97" actId="26606"/>
          <ac:cxnSpMkLst>
            <pc:docMk/>
            <pc:sldMk cId="3413694196" sldId="307"/>
            <ac:cxnSpMk id="21" creationId="{2A35DB53-42BE-460E-9CA1-1294C98463CB}"/>
          </ac:cxnSpMkLst>
        </pc:cxnChg>
      </pc:sldChg>
      <pc:sldChg chg="addSp delSp modSp new mod">
        <pc:chgData name="Alan Hewson" userId="eda95646ea60582d" providerId="LiveId" clId="{D1B1D7B4-4B5A-4732-A102-D1E6B0D3A8CF}" dt="2023-09-04T14:39:52.672" v="908" actId="1076"/>
        <pc:sldMkLst>
          <pc:docMk/>
          <pc:sldMk cId="1382870999" sldId="308"/>
        </pc:sldMkLst>
        <pc:spChg chg="mod">
          <ac:chgData name="Alan Hewson" userId="eda95646ea60582d" providerId="LiveId" clId="{D1B1D7B4-4B5A-4732-A102-D1E6B0D3A8CF}" dt="2023-09-04T14:17:54.213" v="375" actId="1076"/>
          <ac:spMkLst>
            <pc:docMk/>
            <pc:sldMk cId="1382870999" sldId="308"/>
            <ac:spMk id="2" creationId="{C4F7C6CD-7155-8B96-C891-7F4520EAAA4D}"/>
          </ac:spMkLst>
        </pc:spChg>
        <pc:spChg chg="del">
          <ac:chgData name="Alan Hewson" userId="eda95646ea60582d" providerId="LiveId" clId="{D1B1D7B4-4B5A-4732-A102-D1E6B0D3A8CF}" dt="2023-09-04T14:09:48.452" v="231" actId="931"/>
          <ac:spMkLst>
            <pc:docMk/>
            <pc:sldMk cId="1382870999" sldId="308"/>
            <ac:spMk id="3" creationId="{BDC9697A-5DC5-0563-E98B-CB8FA42BCCDE}"/>
          </ac:spMkLst>
        </pc:spChg>
        <pc:spChg chg="del">
          <ac:chgData name="Alan Hewson" userId="eda95646ea60582d" providerId="LiveId" clId="{D1B1D7B4-4B5A-4732-A102-D1E6B0D3A8CF}" dt="2023-09-04T14:10:09.002" v="232" actId="931"/>
          <ac:spMkLst>
            <pc:docMk/>
            <pc:sldMk cId="1382870999" sldId="308"/>
            <ac:spMk id="4" creationId="{F2E43C1F-94FA-D5DA-D0AF-D28C1C8EB9C6}"/>
          </ac:spMkLst>
        </pc:spChg>
        <pc:spChg chg="del">
          <ac:chgData name="Alan Hewson" userId="eda95646ea60582d" providerId="LiveId" clId="{D1B1D7B4-4B5A-4732-A102-D1E6B0D3A8CF}" dt="2023-09-04T14:16:29.704" v="328" actId="478"/>
          <ac:spMkLst>
            <pc:docMk/>
            <pc:sldMk cId="1382870999" sldId="308"/>
            <ac:spMk id="5" creationId="{A571A799-30E5-A62F-9EC0-37302C257F76}"/>
          </ac:spMkLst>
        </pc:spChg>
        <pc:spChg chg="mod">
          <ac:chgData name="Alan Hewson" userId="eda95646ea60582d" providerId="LiveId" clId="{D1B1D7B4-4B5A-4732-A102-D1E6B0D3A8CF}" dt="2023-09-04T14:18:00.508" v="376" actId="1076"/>
          <ac:spMkLst>
            <pc:docMk/>
            <pc:sldMk cId="1382870999" sldId="308"/>
            <ac:spMk id="6" creationId="{E5259A83-21C2-4866-FF6F-670660964C18}"/>
          </ac:spMkLst>
        </pc:spChg>
        <pc:picChg chg="add mod">
          <ac:chgData name="Alan Hewson" userId="eda95646ea60582d" providerId="LiveId" clId="{D1B1D7B4-4B5A-4732-A102-D1E6B0D3A8CF}" dt="2023-09-04T14:39:52.672" v="908" actId="1076"/>
          <ac:picMkLst>
            <pc:docMk/>
            <pc:sldMk cId="1382870999" sldId="308"/>
            <ac:picMk id="8" creationId="{B308E24C-E51D-F5A2-A949-1CD3624E1DFB}"/>
          </ac:picMkLst>
        </pc:picChg>
        <pc:picChg chg="add mod">
          <ac:chgData name="Alan Hewson" userId="eda95646ea60582d" providerId="LiveId" clId="{D1B1D7B4-4B5A-4732-A102-D1E6B0D3A8CF}" dt="2023-09-04T14:39:50.042" v="907" actId="1076"/>
          <ac:picMkLst>
            <pc:docMk/>
            <pc:sldMk cId="1382870999" sldId="308"/>
            <ac:picMk id="10" creationId="{EB2BCAB8-9A41-FF5D-6558-B9CA1D882B8C}"/>
          </ac:picMkLst>
        </pc:picChg>
      </pc:sldChg>
      <pc:sldChg chg="addSp delSp modSp new mod">
        <pc:chgData name="Alan Hewson" userId="eda95646ea60582d" providerId="LiveId" clId="{D1B1D7B4-4B5A-4732-A102-D1E6B0D3A8CF}" dt="2023-09-04T14:18:56.058" v="411" actId="20577"/>
        <pc:sldMkLst>
          <pc:docMk/>
          <pc:sldMk cId="1369562701" sldId="309"/>
        </pc:sldMkLst>
        <pc:spChg chg="mod">
          <ac:chgData name="Alan Hewson" userId="eda95646ea60582d" providerId="LiveId" clId="{D1B1D7B4-4B5A-4732-A102-D1E6B0D3A8CF}" dt="2023-09-04T14:18:56.058" v="411" actId="20577"/>
          <ac:spMkLst>
            <pc:docMk/>
            <pc:sldMk cId="1369562701" sldId="309"/>
            <ac:spMk id="2" creationId="{EB2A083A-C012-7A31-1260-25BD3046DA2A}"/>
          </ac:spMkLst>
        </pc:spChg>
        <pc:spChg chg="del">
          <ac:chgData name="Alan Hewson" userId="eda95646ea60582d" providerId="LiveId" clId="{D1B1D7B4-4B5A-4732-A102-D1E6B0D3A8CF}" dt="2023-09-04T14:10:39.417" v="234" actId="931"/>
          <ac:spMkLst>
            <pc:docMk/>
            <pc:sldMk cId="1369562701" sldId="309"/>
            <ac:spMk id="3" creationId="{9932705D-12F0-5FFE-82F7-2ECE952DA785}"/>
          </ac:spMkLst>
        </pc:spChg>
        <pc:spChg chg="del">
          <ac:chgData name="Alan Hewson" userId="eda95646ea60582d" providerId="LiveId" clId="{D1B1D7B4-4B5A-4732-A102-D1E6B0D3A8CF}" dt="2023-09-04T14:10:48.255" v="235" actId="931"/>
          <ac:spMkLst>
            <pc:docMk/>
            <pc:sldMk cId="1369562701" sldId="309"/>
            <ac:spMk id="4" creationId="{42150591-A31F-1B53-5ACE-5BEE1E5DD630}"/>
          </ac:spMkLst>
        </pc:spChg>
        <pc:spChg chg="del">
          <ac:chgData name="Alan Hewson" userId="eda95646ea60582d" providerId="LiveId" clId="{D1B1D7B4-4B5A-4732-A102-D1E6B0D3A8CF}" dt="2023-09-04T14:10:55.856" v="236" actId="478"/>
          <ac:spMkLst>
            <pc:docMk/>
            <pc:sldMk cId="1369562701" sldId="309"/>
            <ac:spMk id="5" creationId="{9EB482C4-CFA3-9115-0CE4-91DEEBA0BDD9}"/>
          </ac:spMkLst>
        </pc:spChg>
        <pc:spChg chg="mod">
          <ac:chgData name="Alan Hewson" userId="eda95646ea60582d" providerId="LiveId" clId="{D1B1D7B4-4B5A-4732-A102-D1E6B0D3A8CF}" dt="2023-09-04T14:18:28.843" v="403" actId="20577"/>
          <ac:spMkLst>
            <pc:docMk/>
            <pc:sldMk cId="1369562701" sldId="309"/>
            <ac:spMk id="6" creationId="{A5D29502-FE5E-E534-05BD-B0BB4B32DFFA}"/>
          </ac:spMkLst>
        </pc:spChg>
        <pc:spChg chg="add del mod">
          <ac:chgData name="Alan Hewson" userId="eda95646ea60582d" providerId="LiveId" clId="{D1B1D7B4-4B5A-4732-A102-D1E6B0D3A8CF}" dt="2023-09-04T14:13:29.123" v="256" actId="931"/>
          <ac:spMkLst>
            <pc:docMk/>
            <pc:sldMk cId="1369562701" sldId="309"/>
            <ac:spMk id="12" creationId="{2AE50592-1942-D777-1A4B-8D23188EAF0F}"/>
          </ac:spMkLst>
        </pc:spChg>
        <pc:picChg chg="add del mod">
          <ac:chgData name="Alan Hewson" userId="eda95646ea60582d" providerId="LiveId" clId="{D1B1D7B4-4B5A-4732-A102-D1E6B0D3A8CF}" dt="2023-09-04T14:13:10.742" v="255" actId="478"/>
          <ac:picMkLst>
            <pc:docMk/>
            <pc:sldMk cId="1369562701" sldId="309"/>
            <ac:picMk id="8" creationId="{1BB29935-88E9-A0E0-02DD-0C46E6772A48}"/>
          </ac:picMkLst>
        </pc:picChg>
        <pc:picChg chg="add mod">
          <ac:chgData name="Alan Hewson" userId="eda95646ea60582d" providerId="LiveId" clId="{D1B1D7B4-4B5A-4732-A102-D1E6B0D3A8CF}" dt="2023-09-04T14:18:45.444" v="407" actId="1076"/>
          <ac:picMkLst>
            <pc:docMk/>
            <pc:sldMk cId="1369562701" sldId="309"/>
            <ac:picMk id="10" creationId="{6FA94AF2-5833-197A-0DC4-37ACF04E6A40}"/>
          </ac:picMkLst>
        </pc:picChg>
        <pc:picChg chg="add mod">
          <ac:chgData name="Alan Hewson" userId="eda95646ea60582d" providerId="LiveId" clId="{D1B1D7B4-4B5A-4732-A102-D1E6B0D3A8CF}" dt="2023-09-04T14:18:39.462" v="405" actId="1076"/>
          <ac:picMkLst>
            <pc:docMk/>
            <pc:sldMk cId="1369562701" sldId="309"/>
            <ac:picMk id="14" creationId="{8F03C6A6-32AF-F342-166C-D35098F76311}"/>
          </ac:picMkLst>
        </pc:picChg>
      </pc:sldChg>
      <pc:sldChg chg="addSp delSp modSp new mod ord chgLayout">
        <pc:chgData name="Alan Hewson" userId="eda95646ea60582d" providerId="LiveId" clId="{D1B1D7B4-4B5A-4732-A102-D1E6B0D3A8CF}" dt="2023-09-04T14:30:09.357" v="531"/>
        <pc:sldMkLst>
          <pc:docMk/>
          <pc:sldMk cId="3210652712" sldId="310"/>
        </pc:sldMkLst>
        <pc:spChg chg="del mod ord">
          <ac:chgData name="Alan Hewson" userId="eda95646ea60582d" providerId="LiveId" clId="{D1B1D7B4-4B5A-4732-A102-D1E6B0D3A8CF}" dt="2023-09-04T14:19:52.869" v="416" actId="700"/>
          <ac:spMkLst>
            <pc:docMk/>
            <pc:sldMk cId="3210652712" sldId="310"/>
            <ac:spMk id="2" creationId="{4222107C-9A3C-828C-B7B9-F15F950FC381}"/>
          </ac:spMkLst>
        </pc:spChg>
        <pc:spChg chg="del">
          <ac:chgData name="Alan Hewson" userId="eda95646ea60582d" providerId="LiveId" clId="{D1B1D7B4-4B5A-4732-A102-D1E6B0D3A8CF}" dt="2023-09-04T14:19:52.869" v="416" actId="700"/>
          <ac:spMkLst>
            <pc:docMk/>
            <pc:sldMk cId="3210652712" sldId="310"/>
            <ac:spMk id="3" creationId="{A40B15C5-02DF-FFD6-D3A6-6EF9F17F935C}"/>
          </ac:spMkLst>
        </pc:spChg>
        <pc:spChg chg="del mod">
          <ac:chgData name="Alan Hewson" userId="eda95646ea60582d" providerId="LiveId" clId="{D1B1D7B4-4B5A-4732-A102-D1E6B0D3A8CF}" dt="2023-09-04T14:19:52.869" v="416" actId="700"/>
          <ac:spMkLst>
            <pc:docMk/>
            <pc:sldMk cId="3210652712" sldId="310"/>
            <ac:spMk id="4" creationId="{62279B5D-4FA0-271E-ACA0-F50E712FF397}"/>
          </ac:spMkLst>
        </pc:spChg>
        <pc:spChg chg="del">
          <ac:chgData name="Alan Hewson" userId="eda95646ea60582d" providerId="LiveId" clId="{D1B1D7B4-4B5A-4732-A102-D1E6B0D3A8CF}" dt="2023-09-04T14:19:52.869" v="416" actId="700"/>
          <ac:spMkLst>
            <pc:docMk/>
            <pc:sldMk cId="3210652712" sldId="310"/>
            <ac:spMk id="5" creationId="{9CD2AB59-AC24-86FD-981F-3C635488BCE9}"/>
          </ac:spMkLst>
        </pc:spChg>
        <pc:spChg chg="del mod ord">
          <ac:chgData name="Alan Hewson" userId="eda95646ea60582d" providerId="LiveId" clId="{D1B1D7B4-4B5A-4732-A102-D1E6B0D3A8CF}" dt="2023-09-04T14:19:52.869" v="416" actId="700"/>
          <ac:spMkLst>
            <pc:docMk/>
            <pc:sldMk cId="3210652712" sldId="310"/>
            <ac:spMk id="6" creationId="{D75E3FF3-906C-759A-4374-8A6F14EEC60D}"/>
          </ac:spMkLst>
        </pc:spChg>
        <pc:spChg chg="add mod ord">
          <ac:chgData name="Alan Hewson" userId="eda95646ea60582d" providerId="LiveId" clId="{D1B1D7B4-4B5A-4732-A102-D1E6B0D3A8CF}" dt="2023-09-04T14:20:07.169" v="424" actId="20577"/>
          <ac:spMkLst>
            <pc:docMk/>
            <pc:sldMk cId="3210652712" sldId="310"/>
            <ac:spMk id="7" creationId="{0AD789EF-DB9B-27DF-918F-D62F9B38E7CF}"/>
          </ac:spMkLst>
        </pc:spChg>
        <pc:spChg chg="add mod ord">
          <ac:chgData name="Alan Hewson" userId="eda95646ea60582d" providerId="LiveId" clId="{D1B1D7B4-4B5A-4732-A102-D1E6B0D3A8CF}" dt="2023-09-04T14:29:24.044" v="530" actId="20577"/>
          <ac:spMkLst>
            <pc:docMk/>
            <pc:sldMk cId="3210652712" sldId="310"/>
            <ac:spMk id="8" creationId="{6469023D-038E-2307-D911-6870E4EACDBA}"/>
          </ac:spMkLst>
        </pc:spChg>
        <pc:picChg chg="add mod">
          <ac:chgData name="Alan Hewson" userId="eda95646ea60582d" providerId="LiveId" clId="{D1B1D7B4-4B5A-4732-A102-D1E6B0D3A8CF}" dt="2023-09-04T14:30:09.357" v="531"/>
          <ac:picMkLst>
            <pc:docMk/>
            <pc:sldMk cId="3210652712" sldId="310"/>
            <ac:picMk id="10" creationId="{EBF9F62C-4E27-5B21-4C00-3AF8BFA5A085}"/>
          </ac:picMkLst>
        </pc:picChg>
      </pc:sldChg>
      <pc:sldChg chg="modSp new mod">
        <pc:chgData name="Alan Hewson" userId="eda95646ea60582d" providerId="LiveId" clId="{D1B1D7B4-4B5A-4732-A102-D1E6B0D3A8CF}" dt="2023-09-04T14:48:20.528" v="1252" actId="113"/>
        <pc:sldMkLst>
          <pc:docMk/>
          <pc:sldMk cId="1346568315" sldId="311"/>
        </pc:sldMkLst>
        <pc:spChg chg="mod">
          <ac:chgData name="Alan Hewson" userId="eda95646ea60582d" providerId="LiveId" clId="{D1B1D7B4-4B5A-4732-A102-D1E6B0D3A8CF}" dt="2023-09-04T14:33:36.154" v="557" actId="14100"/>
          <ac:spMkLst>
            <pc:docMk/>
            <pc:sldMk cId="1346568315" sldId="311"/>
            <ac:spMk id="2" creationId="{26DA9106-49A2-6845-470A-8DCAC6D02939}"/>
          </ac:spMkLst>
        </pc:spChg>
        <pc:spChg chg="mod">
          <ac:chgData name="Alan Hewson" userId="eda95646ea60582d" providerId="LiveId" clId="{D1B1D7B4-4B5A-4732-A102-D1E6B0D3A8CF}" dt="2023-09-04T14:48:20.528" v="1252" actId="113"/>
          <ac:spMkLst>
            <pc:docMk/>
            <pc:sldMk cId="1346568315" sldId="311"/>
            <ac:spMk id="3" creationId="{79E9A3F7-E4AD-C7D2-0536-6EA901257C8F}"/>
          </ac:spMkLst>
        </pc:spChg>
      </pc:sldChg>
      <pc:sldChg chg="addSp delSp modSp new mod">
        <pc:chgData name="Alan Hewson" userId="eda95646ea60582d" providerId="LiveId" clId="{D1B1D7B4-4B5A-4732-A102-D1E6B0D3A8CF}" dt="2023-09-04T14:45:43.706" v="1004" actId="1076"/>
        <pc:sldMkLst>
          <pc:docMk/>
          <pc:sldMk cId="4171641755" sldId="312"/>
        </pc:sldMkLst>
        <pc:spChg chg="mod">
          <ac:chgData name="Alan Hewson" userId="eda95646ea60582d" providerId="LiveId" clId="{D1B1D7B4-4B5A-4732-A102-D1E6B0D3A8CF}" dt="2023-09-04T14:45:31.961" v="983" actId="20577"/>
          <ac:spMkLst>
            <pc:docMk/>
            <pc:sldMk cId="4171641755" sldId="312"/>
            <ac:spMk id="2" creationId="{EC7EB5AA-8A03-9175-8840-7491B208B6AD}"/>
          </ac:spMkLst>
        </pc:spChg>
        <pc:spChg chg="del">
          <ac:chgData name="Alan Hewson" userId="eda95646ea60582d" providerId="LiveId" clId="{D1B1D7B4-4B5A-4732-A102-D1E6B0D3A8CF}" dt="2023-09-04T14:42:09.769" v="910" actId="931"/>
          <ac:spMkLst>
            <pc:docMk/>
            <pc:sldMk cId="4171641755" sldId="312"/>
            <ac:spMk id="3" creationId="{2E8E6A72-6205-60B3-8B3B-FF0B3D1F16FF}"/>
          </ac:spMkLst>
        </pc:spChg>
        <pc:spChg chg="del">
          <ac:chgData name="Alan Hewson" userId="eda95646ea60582d" providerId="LiveId" clId="{D1B1D7B4-4B5A-4732-A102-D1E6B0D3A8CF}" dt="2023-09-04T14:43:07.994" v="914" actId="931"/>
          <ac:spMkLst>
            <pc:docMk/>
            <pc:sldMk cId="4171641755" sldId="312"/>
            <ac:spMk id="4" creationId="{18A1801C-3515-5ED2-296B-80B16D6BFD6B}"/>
          </ac:spMkLst>
        </pc:spChg>
        <pc:spChg chg="del">
          <ac:chgData name="Alan Hewson" userId="eda95646ea60582d" providerId="LiveId" clId="{D1B1D7B4-4B5A-4732-A102-D1E6B0D3A8CF}" dt="2023-09-04T14:43:17.274" v="915" actId="478"/>
          <ac:spMkLst>
            <pc:docMk/>
            <pc:sldMk cId="4171641755" sldId="312"/>
            <ac:spMk id="5" creationId="{BAD68B73-5F13-2049-6E83-A22F6B91AD9E}"/>
          </ac:spMkLst>
        </pc:spChg>
        <pc:spChg chg="mod">
          <ac:chgData name="Alan Hewson" userId="eda95646ea60582d" providerId="LiveId" clId="{D1B1D7B4-4B5A-4732-A102-D1E6B0D3A8CF}" dt="2023-09-04T14:45:41.593" v="1003" actId="20577"/>
          <ac:spMkLst>
            <pc:docMk/>
            <pc:sldMk cId="4171641755" sldId="312"/>
            <ac:spMk id="6" creationId="{F1B9FAA0-E55B-7C81-EE9D-A1F8247D3D8A}"/>
          </ac:spMkLst>
        </pc:spChg>
        <pc:spChg chg="add del mod">
          <ac:chgData name="Alan Hewson" userId="eda95646ea60582d" providerId="LiveId" clId="{D1B1D7B4-4B5A-4732-A102-D1E6B0D3A8CF}" dt="2023-09-04T14:42:49.995" v="913" actId="931"/>
          <ac:spMkLst>
            <pc:docMk/>
            <pc:sldMk cId="4171641755" sldId="312"/>
            <ac:spMk id="10" creationId="{5FCAAFAC-070F-6DC3-D2C6-17871C1C8F2B}"/>
          </ac:spMkLst>
        </pc:spChg>
        <pc:spChg chg="add del mod">
          <ac:chgData name="Alan Hewson" userId="eda95646ea60582d" providerId="LiveId" clId="{D1B1D7B4-4B5A-4732-A102-D1E6B0D3A8CF}" dt="2023-09-04T14:44:41.135" v="920" actId="931"/>
          <ac:spMkLst>
            <pc:docMk/>
            <pc:sldMk cId="4171641755" sldId="312"/>
            <ac:spMk id="16" creationId="{E3287E5A-0E56-C7E9-0C77-5F6DEA9C3FE2}"/>
          </ac:spMkLst>
        </pc:spChg>
        <pc:picChg chg="add del mod">
          <ac:chgData name="Alan Hewson" userId="eda95646ea60582d" providerId="LiveId" clId="{D1B1D7B4-4B5A-4732-A102-D1E6B0D3A8CF}" dt="2023-09-04T14:42:15.236" v="912" actId="478"/>
          <ac:picMkLst>
            <pc:docMk/>
            <pc:sldMk cId="4171641755" sldId="312"/>
            <ac:picMk id="8" creationId="{12641095-6D8E-D7EF-E5DC-E4949CCFF482}"/>
          </ac:picMkLst>
        </pc:picChg>
        <pc:picChg chg="add mod">
          <ac:chgData name="Alan Hewson" userId="eda95646ea60582d" providerId="LiveId" clId="{D1B1D7B4-4B5A-4732-A102-D1E6B0D3A8CF}" dt="2023-09-04T14:45:05.670" v="927" actId="1076"/>
          <ac:picMkLst>
            <pc:docMk/>
            <pc:sldMk cId="4171641755" sldId="312"/>
            <ac:picMk id="12" creationId="{FB4AB340-FCDD-9887-9E65-C5B9CB79F502}"/>
          </ac:picMkLst>
        </pc:picChg>
        <pc:picChg chg="add del mod">
          <ac:chgData name="Alan Hewson" userId="eda95646ea60582d" providerId="LiveId" clId="{D1B1D7B4-4B5A-4732-A102-D1E6B0D3A8CF}" dt="2023-09-04T14:43:56.125" v="919" actId="478"/>
          <ac:picMkLst>
            <pc:docMk/>
            <pc:sldMk cId="4171641755" sldId="312"/>
            <ac:picMk id="14" creationId="{69F02260-5827-0E2C-05FC-0AEFBD60F8DA}"/>
          </ac:picMkLst>
        </pc:picChg>
        <pc:picChg chg="add mod">
          <ac:chgData name="Alan Hewson" userId="eda95646ea60582d" providerId="LiveId" clId="{D1B1D7B4-4B5A-4732-A102-D1E6B0D3A8CF}" dt="2023-09-04T14:45:43.706" v="1004" actId="1076"/>
          <ac:picMkLst>
            <pc:docMk/>
            <pc:sldMk cId="4171641755" sldId="312"/>
            <ac:picMk id="18" creationId="{6865A5F1-0FAC-FAF4-BF83-04F88243F0AD}"/>
          </ac:picMkLst>
        </pc:picChg>
      </pc:sldChg>
    </pc:docChg>
  </pc:docChgLst>
  <pc:docChgLst>
    <pc:chgData name="Alan Hewson" userId="eda95646ea60582d" providerId="LiveId" clId="{B704D6E5-84E6-4BA3-B162-E49E92DA2E8C}"/>
    <pc:docChg chg="undo custSel addSld delSld modSld sldOrd">
      <pc:chgData name="Alan Hewson" userId="eda95646ea60582d" providerId="LiveId" clId="{B704D6E5-84E6-4BA3-B162-E49E92DA2E8C}" dt="2023-09-04T17:38:46.610" v="1009" actId="20577"/>
      <pc:docMkLst>
        <pc:docMk/>
      </pc:docMkLst>
      <pc:sldChg chg="modSp mod">
        <pc:chgData name="Alan Hewson" userId="eda95646ea60582d" providerId="LiveId" clId="{B704D6E5-84E6-4BA3-B162-E49E92DA2E8C}" dt="2023-09-04T17:38:46.610" v="1009" actId="20577"/>
        <pc:sldMkLst>
          <pc:docMk/>
          <pc:sldMk cId="3034687750" sldId="262"/>
        </pc:sldMkLst>
        <pc:spChg chg="mod">
          <ac:chgData name="Alan Hewson" userId="eda95646ea60582d" providerId="LiveId" clId="{B704D6E5-84E6-4BA3-B162-E49E92DA2E8C}" dt="2023-09-04T17:38:46.610" v="1009" actId="20577"/>
          <ac:spMkLst>
            <pc:docMk/>
            <pc:sldMk cId="3034687750" sldId="262"/>
            <ac:spMk id="3" creationId="{00000000-0000-0000-0000-000000000000}"/>
          </ac:spMkLst>
        </pc:spChg>
      </pc:sldChg>
      <pc:sldChg chg="modSp del mod">
        <pc:chgData name="Alan Hewson" userId="eda95646ea60582d" providerId="LiveId" clId="{B704D6E5-84E6-4BA3-B162-E49E92DA2E8C}" dt="2023-09-04T16:26:37.001" v="302" actId="2696"/>
        <pc:sldMkLst>
          <pc:docMk/>
          <pc:sldMk cId="2987454482" sldId="280"/>
        </pc:sldMkLst>
        <pc:spChg chg="mod">
          <ac:chgData name="Alan Hewson" userId="eda95646ea60582d" providerId="LiveId" clId="{B704D6E5-84E6-4BA3-B162-E49E92DA2E8C}" dt="2023-09-04T10:19:04.410" v="281" actId="20577"/>
          <ac:spMkLst>
            <pc:docMk/>
            <pc:sldMk cId="2987454482" sldId="280"/>
            <ac:spMk id="8" creationId="{65010871-1809-4E61-9CF6-B5DBF2B7E6F9}"/>
          </ac:spMkLst>
        </pc:spChg>
      </pc:sldChg>
      <pc:sldChg chg="del">
        <pc:chgData name="Alan Hewson" userId="eda95646ea60582d" providerId="LiveId" clId="{B704D6E5-84E6-4BA3-B162-E49E92DA2E8C}" dt="2023-09-04T10:14:34.783" v="0" actId="2696"/>
        <pc:sldMkLst>
          <pc:docMk/>
          <pc:sldMk cId="3566359693" sldId="282"/>
        </pc:sldMkLst>
      </pc:sldChg>
      <pc:sldChg chg="del">
        <pc:chgData name="Alan Hewson" userId="eda95646ea60582d" providerId="LiveId" clId="{B704D6E5-84E6-4BA3-B162-E49E92DA2E8C}" dt="2023-09-04T10:14:42.950" v="1" actId="2696"/>
        <pc:sldMkLst>
          <pc:docMk/>
          <pc:sldMk cId="1819864550" sldId="285"/>
        </pc:sldMkLst>
      </pc:sldChg>
      <pc:sldChg chg="del mod chgLayout">
        <pc:chgData name="Alan Hewson" userId="eda95646ea60582d" providerId="LiveId" clId="{B704D6E5-84E6-4BA3-B162-E49E92DA2E8C}" dt="2023-09-04T10:15:07.500" v="3" actId="2696"/>
        <pc:sldMkLst>
          <pc:docMk/>
          <pc:sldMk cId="403821907" sldId="286"/>
        </pc:sldMkLst>
      </pc:sldChg>
      <pc:sldChg chg="del">
        <pc:chgData name="Alan Hewson" userId="eda95646ea60582d" providerId="LiveId" clId="{B704D6E5-84E6-4BA3-B162-E49E92DA2E8C}" dt="2023-09-04T16:26:58.908" v="306" actId="2696"/>
        <pc:sldMkLst>
          <pc:docMk/>
          <pc:sldMk cId="1468839175" sldId="292"/>
        </pc:sldMkLst>
      </pc:sldChg>
      <pc:sldChg chg="addSp delSp modSp mod ord">
        <pc:chgData name="Alan Hewson" userId="eda95646ea60582d" providerId="LiveId" clId="{B704D6E5-84E6-4BA3-B162-E49E92DA2E8C}" dt="2023-09-04T17:37:48.537" v="991" actId="1076"/>
        <pc:sldMkLst>
          <pc:docMk/>
          <pc:sldMk cId="3959360272" sldId="295"/>
        </pc:sldMkLst>
        <pc:spChg chg="mod">
          <ac:chgData name="Alan Hewson" userId="eda95646ea60582d" providerId="LiveId" clId="{B704D6E5-84E6-4BA3-B162-E49E92DA2E8C}" dt="2023-09-04T17:36:43.084" v="980" actId="14100"/>
          <ac:spMkLst>
            <pc:docMk/>
            <pc:sldMk cId="3959360272" sldId="295"/>
            <ac:spMk id="2" creationId="{2B6029A4-B039-43DF-8B16-740EA14633F5}"/>
          </ac:spMkLst>
        </pc:spChg>
        <pc:spChg chg="mod">
          <ac:chgData name="Alan Hewson" userId="eda95646ea60582d" providerId="LiveId" clId="{B704D6E5-84E6-4BA3-B162-E49E92DA2E8C}" dt="2023-09-04T17:36:24.430" v="978" actId="1076"/>
          <ac:spMkLst>
            <pc:docMk/>
            <pc:sldMk cId="3959360272" sldId="295"/>
            <ac:spMk id="4" creationId="{DDB4BED2-E779-4ED4-8EB9-90C0EB5C57E5}"/>
          </ac:spMkLst>
        </pc:spChg>
        <pc:spChg chg="del mod">
          <ac:chgData name="Alan Hewson" userId="eda95646ea60582d" providerId="LiveId" clId="{B704D6E5-84E6-4BA3-B162-E49E92DA2E8C}" dt="2023-09-04T17:08:19.430" v="906" actId="478"/>
          <ac:spMkLst>
            <pc:docMk/>
            <pc:sldMk cId="3959360272" sldId="295"/>
            <ac:spMk id="6" creationId="{99F70B9C-3289-4A96-9E61-DBA6AE082AD0}"/>
          </ac:spMkLst>
        </pc:spChg>
        <pc:spChg chg="del mod">
          <ac:chgData name="Alan Hewson" userId="eda95646ea60582d" providerId="LiveId" clId="{B704D6E5-84E6-4BA3-B162-E49E92DA2E8C}" dt="2023-09-04T17:08:38.857" v="908" actId="478"/>
          <ac:spMkLst>
            <pc:docMk/>
            <pc:sldMk cId="3959360272" sldId="295"/>
            <ac:spMk id="8" creationId="{E3972965-9F07-48D1-B73C-F1CEBD172AE3}"/>
          </ac:spMkLst>
        </pc:spChg>
        <pc:picChg chg="add mod">
          <ac:chgData name="Alan Hewson" userId="eda95646ea60582d" providerId="LiveId" clId="{B704D6E5-84E6-4BA3-B162-E49E92DA2E8C}" dt="2023-09-04T17:37:48.537" v="991" actId="1076"/>
          <ac:picMkLst>
            <pc:docMk/>
            <pc:sldMk cId="3959360272" sldId="295"/>
            <ac:picMk id="7" creationId="{F563800E-1855-F816-06C1-FB53CD977A99}"/>
          </ac:picMkLst>
        </pc:picChg>
      </pc:sldChg>
      <pc:sldChg chg="ord">
        <pc:chgData name="Alan Hewson" userId="eda95646ea60582d" providerId="LiveId" clId="{B704D6E5-84E6-4BA3-B162-E49E92DA2E8C}" dt="2023-09-04T17:36:03.706" v="975"/>
        <pc:sldMkLst>
          <pc:docMk/>
          <pc:sldMk cId="1842979448" sldId="300"/>
        </pc:sldMkLst>
      </pc:sldChg>
      <pc:sldChg chg="del">
        <pc:chgData name="Alan Hewson" userId="eda95646ea60582d" providerId="LiveId" clId="{B704D6E5-84E6-4BA3-B162-E49E92DA2E8C}" dt="2023-09-04T16:26:45.653" v="304" actId="2696"/>
        <pc:sldMkLst>
          <pc:docMk/>
          <pc:sldMk cId="2493955736" sldId="302"/>
        </pc:sldMkLst>
      </pc:sldChg>
      <pc:sldChg chg="modSp del mod">
        <pc:chgData name="Alan Hewson" userId="eda95646ea60582d" providerId="LiveId" clId="{B704D6E5-84E6-4BA3-B162-E49E92DA2E8C}" dt="2023-09-04T16:26:41.942" v="303" actId="2696"/>
        <pc:sldMkLst>
          <pc:docMk/>
          <pc:sldMk cId="3798697289" sldId="303"/>
        </pc:sldMkLst>
        <pc:spChg chg="mod">
          <ac:chgData name="Alan Hewson" userId="eda95646ea60582d" providerId="LiveId" clId="{B704D6E5-84E6-4BA3-B162-E49E92DA2E8C}" dt="2023-09-04T10:19:38.393" v="283" actId="20577"/>
          <ac:spMkLst>
            <pc:docMk/>
            <pc:sldMk cId="3798697289" sldId="303"/>
            <ac:spMk id="8" creationId="{65010871-1809-4E61-9CF6-B5DBF2B7E6F9}"/>
          </ac:spMkLst>
        </pc:spChg>
      </pc:sldChg>
      <pc:sldChg chg="del">
        <pc:chgData name="Alan Hewson" userId="eda95646ea60582d" providerId="LiveId" clId="{B704D6E5-84E6-4BA3-B162-E49E92DA2E8C}" dt="2023-09-04T16:26:50.506" v="305" actId="2696"/>
        <pc:sldMkLst>
          <pc:docMk/>
          <pc:sldMk cId="3072448074" sldId="304"/>
        </pc:sldMkLst>
      </pc:sldChg>
      <pc:sldChg chg="new">
        <pc:chgData name="Alan Hewson" userId="eda95646ea60582d" providerId="LiveId" clId="{B704D6E5-84E6-4BA3-B162-E49E92DA2E8C}" dt="2023-09-04T10:21:35.845" v="284" actId="680"/>
        <pc:sldMkLst>
          <pc:docMk/>
          <pc:sldMk cId="3413694196" sldId="307"/>
        </pc:sldMkLst>
      </pc:sldChg>
      <pc:sldChg chg="addSp modSp new mod ord modClrScheme chgLayout">
        <pc:chgData name="Alan Hewson" userId="eda95646ea60582d" providerId="LiveId" clId="{B704D6E5-84E6-4BA3-B162-E49E92DA2E8C}" dt="2023-09-04T17:35:33.967" v="973"/>
        <pc:sldMkLst>
          <pc:docMk/>
          <pc:sldMk cId="870750185" sldId="313"/>
        </pc:sldMkLst>
        <pc:spChg chg="add mod">
          <ac:chgData name="Alan Hewson" userId="eda95646ea60582d" providerId="LiveId" clId="{B704D6E5-84E6-4BA3-B162-E49E92DA2E8C}" dt="2023-09-04T16:29:18.709" v="360" actId="255"/>
          <ac:spMkLst>
            <pc:docMk/>
            <pc:sldMk cId="870750185" sldId="313"/>
            <ac:spMk id="2" creationId="{BC601142-A5B0-9E8A-E2C2-B9651AC156D6}"/>
          </ac:spMkLst>
        </pc:spChg>
        <pc:spChg chg="add mod">
          <ac:chgData name="Alan Hewson" userId="eda95646ea60582d" providerId="LiveId" clId="{B704D6E5-84E6-4BA3-B162-E49E92DA2E8C}" dt="2023-09-04T16:29:32.563" v="361" actId="255"/>
          <ac:spMkLst>
            <pc:docMk/>
            <pc:sldMk cId="870750185" sldId="313"/>
            <ac:spMk id="3" creationId="{B4D27590-BA37-D011-7CBA-D1C1AAD606C6}"/>
          </ac:spMkLst>
        </pc:spChg>
      </pc:sldChg>
      <pc:sldChg chg="addSp delSp modSp new del mod chgLayout">
        <pc:chgData name="Alan Hewson" userId="eda95646ea60582d" providerId="LiveId" clId="{B704D6E5-84E6-4BA3-B162-E49E92DA2E8C}" dt="2023-09-04T16:26:32.689" v="301" actId="2696"/>
        <pc:sldMkLst>
          <pc:docMk/>
          <pc:sldMk cId="1568646479" sldId="313"/>
        </pc:sldMkLst>
        <pc:spChg chg="del">
          <ac:chgData name="Alan Hewson" userId="eda95646ea60582d" providerId="LiveId" clId="{B704D6E5-84E6-4BA3-B162-E49E92DA2E8C}" dt="2023-09-04T16:06:11.643" v="286" actId="700"/>
          <ac:spMkLst>
            <pc:docMk/>
            <pc:sldMk cId="1568646479" sldId="313"/>
            <ac:spMk id="2" creationId="{8F523012-FC22-EA37-27D6-0CA326F8F8C5}"/>
          </ac:spMkLst>
        </pc:spChg>
        <pc:spChg chg="del">
          <ac:chgData name="Alan Hewson" userId="eda95646ea60582d" providerId="LiveId" clId="{B704D6E5-84E6-4BA3-B162-E49E92DA2E8C}" dt="2023-09-04T16:06:11.643" v="286" actId="700"/>
          <ac:spMkLst>
            <pc:docMk/>
            <pc:sldMk cId="1568646479" sldId="313"/>
            <ac:spMk id="3" creationId="{7BA82A96-8E7B-A72C-9F07-2A597F970E2F}"/>
          </ac:spMkLst>
        </pc:spChg>
        <pc:spChg chg="del">
          <ac:chgData name="Alan Hewson" userId="eda95646ea60582d" providerId="LiveId" clId="{B704D6E5-84E6-4BA3-B162-E49E92DA2E8C}" dt="2023-09-04T16:06:11.643" v="286" actId="700"/>
          <ac:spMkLst>
            <pc:docMk/>
            <pc:sldMk cId="1568646479" sldId="313"/>
            <ac:spMk id="4" creationId="{E30B764C-FCE3-232A-009A-AD80312B4021}"/>
          </ac:spMkLst>
        </pc:spChg>
        <pc:spChg chg="del">
          <ac:chgData name="Alan Hewson" userId="eda95646ea60582d" providerId="LiveId" clId="{B704D6E5-84E6-4BA3-B162-E49E92DA2E8C}" dt="2023-09-04T16:06:11.643" v="286" actId="700"/>
          <ac:spMkLst>
            <pc:docMk/>
            <pc:sldMk cId="1568646479" sldId="313"/>
            <ac:spMk id="5" creationId="{1D60E02B-FC86-28A7-040D-BB0C7B62033E}"/>
          </ac:spMkLst>
        </pc:spChg>
        <pc:spChg chg="del">
          <ac:chgData name="Alan Hewson" userId="eda95646ea60582d" providerId="LiveId" clId="{B704D6E5-84E6-4BA3-B162-E49E92DA2E8C}" dt="2023-09-04T16:06:11.643" v="286" actId="700"/>
          <ac:spMkLst>
            <pc:docMk/>
            <pc:sldMk cId="1568646479" sldId="313"/>
            <ac:spMk id="6" creationId="{F39CD337-7248-D86E-AD3A-40FB8E597EC7}"/>
          </ac:spMkLst>
        </pc:spChg>
        <pc:graphicFrameChg chg="add del mod">
          <ac:chgData name="Alan Hewson" userId="eda95646ea60582d" providerId="LiveId" clId="{B704D6E5-84E6-4BA3-B162-E49E92DA2E8C}" dt="2023-09-04T16:10:34.208" v="290" actId="478"/>
          <ac:graphicFrameMkLst>
            <pc:docMk/>
            <pc:sldMk cId="1568646479" sldId="313"/>
            <ac:graphicFrameMk id="7" creationId="{E5F7282A-CD98-8197-BFA4-C716BDC28B0C}"/>
          </ac:graphicFrameMkLst>
        </pc:graphicFrameChg>
        <pc:graphicFrameChg chg="add del mod">
          <ac:chgData name="Alan Hewson" userId="eda95646ea60582d" providerId="LiveId" clId="{B704D6E5-84E6-4BA3-B162-E49E92DA2E8C}" dt="2023-09-04T16:10:40.874" v="291" actId="478"/>
          <ac:graphicFrameMkLst>
            <pc:docMk/>
            <pc:sldMk cId="1568646479" sldId="313"/>
            <ac:graphicFrameMk id="8" creationId="{01554BE1-0297-3BFD-9AF9-037B8F54B8FE}"/>
          </ac:graphicFrameMkLst>
        </pc:graphicFrameChg>
        <pc:graphicFrameChg chg="add mod modGraphic">
          <ac:chgData name="Alan Hewson" userId="eda95646ea60582d" providerId="LiveId" clId="{B704D6E5-84E6-4BA3-B162-E49E92DA2E8C}" dt="2023-09-04T16:12:45.965" v="294" actId="14100"/>
          <ac:graphicFrameMkLst>
            <pc:docMk/>
            <pc:sldMk cId="1568646479" sldId="313"/>
            <ac:graphicFrameMk id="9" creationId="{CF918CC7-9240-1D95-C341-567B3D9B46E5}"/>
          </ac:graphicFrameMkLst>
        </pc:graphicFrameChg>
      </pc:sldChg>
      <pc:sldChg chg="addSp modSp new del mod">
        <pc:chgData name="Alan Hewson" userId="eda95646ea60582d" providerId="LiveId" clId="{B704D6E5-84E6-4BA3-B162-E49E92DA2E8C}" dt="2023-09-04T16:26:19.088" v="300" actId="2696"/>
        <pc:sldMkLst>
          <pc:docMk/>
          <pc:sldMk cId="681480684" sldId="314"/>
        </pc:sldMkLst>
        <pc:graphicFrameChg chg="add mod modGraphic">
          <ac:chgData name="Alan Hewson" userId="eda95646ea60582d" providerId="LiveId" clId="{B704D6E5-84E6-4BA3-B162-E49E92DA2E8C}" dt="2023-09-04T16:13:56.399" v="299" actId="14100"/>
          <ac:graphicFrameMkLst>
            <pc:docMk/>
            <pc:sldMk cId="681480684" sldId="314"/>
            <ac:graphicFrameMk id="4" creationId="{4DDE2DBB-177C-4B5E-9782-A8D55A8D1EED}"/>
          </ac:graphicFrameMkLst>
        </pc:graphicFrameChg>
      </pc:sldChg>
      <pc:sldChg chg="addSp delSp modSp new mod">
        <pc:chgData name="Alan Hewson" userId="eda95646ea60582d" providerId="LiveId" clId="{B704D6E5-84E6-4BA3-B162-E49E92DA2E8C}" dt="2023-09-04T16:31:40.619" v="386" actId="1076"/>
        <pc:sldMkLst>
          <pc:docMk/>
          <pc:sldMk cId="3253193928" sldId="314"/>
        </pc:sldMkLst>
        <pc:spChg chg="mod">
          <ac:chgData name="Alan Hewson" userId="eda95646ea60582d" providerId="LiveId" clId="{B704D6E5-84E6-4BA3-B162-E49E92DA2E8C}" dt="2023-09-04T16:31:18.214" v="384" actId="20577"/>
          <ac:spMkLst>
            <pc:docMk/>
            <pc:sldMk cId="3253193928" sldId="314"/>
            <ac:spMk id="2" creationId="{EE67BEFC-B1F7-D524-5DCF-E6F63DA91653}"/>
          </ac:spMkLst>
        </pc:spChg>
        <pc:spChg chg="del">
          <ac:chgData name="Alan Hewson" userId="eda95646ea60582d" providerId="LiveId" clId="{B704D6E5-84E6-4BA3-B162-E49E92DA2E8C}" dt="2023-09-04T16:30:54.236" v="363" actId="931"/>
          <ac:spMkLst>
            <pc:docMk/>
            <pc:sldMk cId="3253193928" sldId="314"/>
            <ac:spMk id="3" creationId="{56DB497E-CA7C-C569-CC67-97B2D1A8127A}"/>
          </ac:spMkLst>
        </pc:spChg>
        <pc:picChg chg="add mod">
          <ac:chgData name="Alan Hewson" userId="eda95646ea60582d" providerId="LiveId" clId="{B704D6E5-84E6-4BA3-B162-E49E92DA2E8C}" dt="2023-09-04T16:31:40.619" v="386" actId="1076"/>
          <ac:picMkLst>
            <pc:docMk/>
            <pc:sldMk cId="3253193928" sldId="314"/>
            <ac:picMk id="5" creationId="{FE79077D-D153-1947-A34E-0D16B9A88E7E}"/>
          </ac:picMkLst>
        </pc:picChg>
      </pc:sldChg>
      <pc:sldChg chg="addSp delSp modSp new mod">
        <pc:chgData name="Alan Hewson" userId="eda95646ea60582d" providerId="LiveId" clId="{B704D6E5-84E6-4BA3-B162-E49E92DA2E8C}" dt="2023-09-04T16:32:33.366" v="413" actId="20577"/>
        <pc:sldMkLst>
          <pc:docMk/>
          <pc:sldMk cId="572627087" sldId="315"/>
        </pc:sldMkLst>
        <pc:spChg chg="mod">
          <ac:chgData name="Alan Hewson" userId="eda95646ea60582d" providerId="LiveId" clId="{B704D6E5-84E6-4BA3-B162-E49E92DA2E8C}" dt="2023-09-04T16:32:33.366" v="413" actId="20577"/>
          <ac:spMkLst>
            <pc:docMk/>
            <pc:sldMk cId="572627087" sldId="315"/>
            <ac:spMk id="2" creationId="{D5E60491-7F8B-6C39-43F1-3CC30DA54CFD}"/>
          </ac:spMkLst>
        </pc:spChg>
        <pc:spChg chg="del">
          <ac:chgData name="Alan Hewson" userId="eda95646ea60582d" providerId="LiveId" clId="{B704D6E5-84E6-4BA3-B162-E49E92DA2E8C}" dt="2023-09-04T16:32:02.915" v="388" actId="931"/>
          <ac:spMkLst>
            <pc:docMk/>
            <pc:sldMk cId="572627087" sldId="315"/>
            <ac:spMk id="3" creationId="{04EAAC6A-3C7F-9FE9-7F5E-1CA9DAC96AE1}"/>
          </ac:spMkLst>
        </pc:spChg>
        <pc:picChg chg="add mod">
          <ac:chgData name="Alan Hewson" userId="eda95646ea60582d" providerId="LiveId" clId="{B704D6E5-84E6-4BA3-B162-E49E92DA2E8C}" dt="2023-09-04T16:32:21.041" v="391" actId="14100"/>
          <ac:picMkLst>
            <pc:docMk/>
            <pc:sldMk cId="572627087" sldId="315"/>
            <ac:picMk id="5" creationId="{6FAFC41B-C0D2-8D84-B024-1B3F61374735}"/>
          </ac:picMkLst>
        </pc:picChg>
      </pc:sldChg>
      <pc:sldChg chg="addSp delSp modSp new mod">
        <pc:chgData name="Alan Hewson" userId="eda95646ea60582d" providerId="LiveId" clId="{B704D6E5-84E6-4BA3-B162-E49E92DA2E8C}" dt="2023-09-04T16:33:28.896" v="439" actId="20577"/>
        <pc:sldMkLst>
          <pc:docMk/>
          <pc:sldMk cId="2701990818" sldId="316"/>
        </pc:sldMkLst>
        <pc:spChg chg="mod">
          <ac:chgData name="Alan Hewson" userId="eda95646ea60582d" providerId="LiveId" clId="{B704D6E5-84E6-4BA3-B162-E49E92DA2E8C}" dt="2023-09-04T16:33:28.896" v="439" actId="20577"/>
          <ac:spMkLst>
            <pc:docMk/>
            <pc:sldMk cId="2701990818" sldId="316"/>
            <ac:spMk id="2" creationId="{7134BC24-50BE-2643-0300-63772E910176}"/>
          </ac:spMkLst>
        </pc:spChg>
        <pc:spChg chg="del">
          <ac:chgData name="Alan Hewson" userId="eda95646ea60582d" providerId="LiveId" clId="{B704D6E5-84E6-4BA3-B162-E49E92DA2E8C}" dt="2023-09-04T16:32:50.892" v="415" actId="931"/>
          <ac:spMkLst>
            <pc:docMk/>
            <pc:sldMk cId="2701990818" sldId="316"/>
            <ac:spMk id="3" creationId="{8B2C450E-4453-591B-E47C-0E72268A14E4}"/>
          </ac:spMkLst>
        </pc:spChg>
        <pc:picChg chg="add mod">
          <ac:chgData name="Alan Hewson" userId="eda95646ea60582d" providerId="LiveId" clId="{B704D6E5-84E6-4BA3-B162-E49E92DA2E8C}" dt="2023-09-04T16:33:18.685" v="420" actId="14100"/>
          <ac:picMkLst>
            <pc:docMk/>
            <pc:sldMk cId="2701990818" sldId="316"/>
            <ac:picMk id="5" creationId="{9B2CFF83-094A-C93C-0DF3-8FDF879C7315}"/>
          </ac:picMkLst>
        </pc:picChg>
      </pc:sldChg>
      <pc:sldChg chg="addSp delSp modSp new mod setBg">
        <pc:chgData name="Alan Hewson" userId="eda95646ea60582d" providerId="LiveId" clId="{B704D6E5-84E6-4BA3-B162-E49E92DA2E8C}" dt="2023-09-04T16:44:50.030" v="764" actId="1076"/>
        <pc:sldMkLst>
          <pc:docMk/>
          <pc:sldMk cId="1726783564" sldId="317"/>
        </pc:sldMkLst>
        <pc:spChg chg="del mod">
          <ac:chgData name="Alan Hewson" userId="eda95646ea60582d" providerId="LiveId" clId="{B704D6E5-84E6-4BA3-B162-E49E92DA2E8C}" dt="2023-09-04T16:39:42.918" v="654" actId="478"/>
          <ac:spMkLst>
            <pc:docMk/>
            <pc:sldMk cId="1726783564" sldId="317"/>
            <ac:spMk id="2" creationId="{D5EC77F2-2A77-1186-02A2-AA7EE7BD8C4B}"/>
          </ac:spMkLst>
        </pc:spChg>
        <pc:spChg chg="add del">
          <ac:chgData name="Alan Hewson" userId="eda95646ea60582d" providerId="LiveId" clId="{B704D6E5-84E6-4BA3-B162-E49E92DA2E8C}" dt="2023-09-04T16:35:03.300" v="445" actId="26606"/>
          <ac:spMkLst>
            <pc:docMk/>
            <pc:sldMk cId="1726783564" sldId="317"/>
            <ac:spMk id="3" creationId="{45EC14D3-045D-918B-D400-E5915CDD2EE0}"/>
          </ac:spMkLst>
        </pc:spChg>
        <pc:spChg chg="del mod">
          <ac:chgData name="Alan Hewson" userId="eda95646ea60582d" providerId="LiveId" clId="{B704D6E5-84E6-4BA3-B162-E49E92DA2E8C}" dt="2023-09-04T16:39:17.933" v="649" actId="478"/>
          <ac:spMkLst>
            <pc:docMk/>
            <pc:sldMk cId="1726783564" sldId="317"/>
            <ac:spMk id="4" creationId="{35AE2561-4373-C789-ADAF-714274CD8952}"/>
          </ac:spMkLst>
        </pc:spChg>
        <pc:spChg chg="del mod">
          <ac:chgData name="Alan Hewson" userId="eda95646ea60582d" providerId="LiveId" clId="{B704D6E5-84E6-4BA3-B162-E49E92DA2E8C}" dt="2023-09-04T16:39:20.209" v="650" actId="478"/>
          <ac:spMkLst>
            <pc:docMk/>
            <pc:sldMk cId="1726783564" sldId="317"/>
            <ac:spMk id="5" creationId="{A102E9F7-5CEA-770C-A8E5-CA9B28826EED}"/>
          </ac:spMkLst>
        </pc:spChg>
        <pc:spChg chg="del mod ord">
          <ac:chgData name="Alan Hewson" userId="eda95646ea60582d" providerId="LiveId" clId="{B704D6E5-84E6-4BA3-B162-E49E92DA2E8C}" dt="2023-09-04T16:39:22.207" v="651" actId="478"/>
          <ac:spMkLst>
            <pc:docMk/>
            <pc:sldMk cId="1726783564" sldId="317"/>
            <ac:spMk id="6" creationId="{4DB75EEA-96BC-8B62-4CA0-2B5C670B216A}"/>
          </ac:spMkLst>
        </pc:spChg>
        <pc:spChg chg="add del mod">
          <ac:chgData name="Alan Hewson" userId="eda95646ea60582d" providerId="LiveId" clId="{B704D6E5-84E6-4BA3-B162-E49E92DA2E8C}" dt="2023-09-04T16:37:08.201" v="497"/>
          <ac:spMkLst>
            <pc:docMk/>
            <pc:sldMk cId="1726783564" sldId="317"/>
            <ac:spMk id="7" creationId="{D218189B-092C-1E99-B7CC-C7521B18ED84}"/>
          </ac:spMkLst>
        </pc:spChg>
        <pc:spChg chg="add mod">
          <ac:chgData name="Alan Hewson" userId="eda95646ea60582d" providerId="LiveId" clId="{B704D6E5-84E6-4BA3-B162-E49E92DA2E8C}" dt="2023-09-04T16:44:50.030" v="764" actId="1076"/>
          <ac:spMkLst>
            <pc:docMk/>
            <pc:sldMk cId="1726783564" sldId="317"/>
            <ac:spMk id="9" creationId="{6E964F54-E22E-8576-0C2A-6B28CE71C46D}"/>
          </ac:spMkLst>
        </pc:spChg>
        <pc:spChg chg="add del">
          <ac:chgData name="Alan Hewson" userId="eda95646ea60582d" providerId="LiveId" clId="{B704D6E5-84E6-4BA3-B162-E49E92DA2E8C}" dt="2023-09-04T16:35:03.300" v="444" actId="26606"/>
          <ac:spMkLst>
            <pc:docMk/>
            <pc:sldMk cId="1726783564" sldId="317"/>
            <ac:spMk id="21" creationId="{EB88142C-D3C4-43DC-A844-A7D9ECB0F5CD}"/>
          </ac:spMkLst>
        </pc:spChg>
        <pc:spChg chg="add del">
          <ac:chgData name="Alan Hewson" userId="eda95646ea60582d" providerId="LiveId" clId="{B704D6E5-84E6-4BA3-B162-E49E92DA2E8C}" dt="2023-09-04T16:34:55.723" v="442" actId="26606"/>
          <ac:spMkLst>
            <pc:docMk/>
            <pc:sldMk cId="1726783564" sldId="317"/>
            <ac:spMk id="22" creationId="{E72AA1E7-7434-43A0-9D05-3C7D3ACC0539}"/>
          </ac:spMkLst>
        </pc:spChg>
        <pc:spChg chg="add del">
          <ac:chgData name="Alan Hewson" userId="eda95646ea60582d" providerId="LiveId" clId="{B704D6E5-84E6-4BA3-B162-E49E92DA2E8C}" dt="2023-09-04T16:35:03.300" v="444" actId="26606"/>
          <ac:spMkLst>
            <pc:docMk/>
            <pc:sldMk cId="1726783564" sldId="317"/>
            <ac:spMk id="23" creationId="{416DC9EF-092A-4FEF-8A40-0E509CA79855}"/>
          </ac:spMkLst>
        </pc:spChg>
        <pc:spChg chg="add">
          <ac:chgData name="Alan Hewson" userId="eda95646ea60582d" providerId="LiveId" clId="{B704D6E5-84E6-4BA3-B162-E49E92DA2E8C}" dt="2023-09-04T16:35:03.300" v="445" actId="26606"/>
          <ac:spMkLst>
            <pc:docMk/>
            <pc:sldMk cId="1726783564" sldId="317"/>
            <ac:spMk id="35" creationId="{ED2D7C63-562A-41C7-892E-0C73F5D59870}"/>
          </ac:spMkLst>
        </pc:spChg>
        <pc:spChg chg="add mod">
          <ac:chgData name="Alan Hewson" userId="eda95646ea60582d" providerId="LiveId" clId="{B704D6E5-84E6-4BA3-B162-E49E92DA2E8C}" dt="2023-09-04T16:44:47.289" v="763" actId="1076"/>
          <ac:spMkLst>
            <pc:docMk/>
            <pc:sldMk cId="1726783564" sldId="317"/>
            <ac:spMk id="38" creationId="{671D1895-9707-09B1-F254-4758FA2393F8}"/>
          </ac:spMkLst>
        </pc:spChg>
        <pc:grpChg chg="add del">
          <ac:chgData name="Alan Hewson" userId="eda95646ea60582d" providerId="LiveId" clId="{B704D6E5-84E6-4BA3-B162-E49E92DA2E8C}" dt="2023-09-04T16:34:55.723" v="442" actId="26606"/>
          <ac:grpSpMkLst>
            <pc:docMk/>
            <pc:sldMk cId="1726783564" sldId="317"/>
            <ac:grpSpMk id="24" creationId="{466FBB0E-B024-4E3B-9BBD-FF15FC76B681}"/>
          </ac:grpSpMkLst>
        </pc:grpChg>
        <pc:grpChg chg="add">
          <ac:chgData name="Alan Hewson" userId="eda95646ea60582d" providerId="LiveId" clId="{B704D6E5-84E6-4BA3-B162-E49E92DA2E8C}" dt="2023-09-04T16:35:03.300" v="445" actId="26606"/>
          <ac:grpSpMkLst>
            <pc:docMk/>
            <pc:sldMk cId="1726783564" sldId="317"/>
            <ac:grpSpMk id="37" creationId="{6DF25E23-BE15-4E36-A700-59F0CE8C54A8}"/>
          </ac:grpSpMkLst>
        </pc:grpChg>
        <pc:picChg chg="add del">
          <ac:chgData name="Alan Hewson" userId="eda95646ea60582d" providerId="LiveId" clId="{B704D6E5-84E6-4BA3-B162-E49E92DA2E8C}" dt="2023-09-04T16:34:55.723" v="442" actId="26606"/>
          <ac:picMkLst>
            <pc:docMk/>
            <pc:sldMk cId="1726783564" sldId="317"/>
            <ac:picMk id="8" creationId="{6E24C698-3FA4-057A-FC38-97DC1278C4BB}"/>
          </ac:picMkLst>
        </pc:picChg>
        <pc:picChg chg="add">
          <ac:chgData name="Alan Hewson" userId="eda95646ea60582d" providerId="LiveId" clId="{B704D6E5-84E6-4BA3-B162-E49E92DA2E8C}" dt="2023-09-04T16:35:03.300" v="445" actId="26606"/>
          <ac:picMkLst>
            <pc:docMk/>
            <pc:sldMk cId="1726783564" sldId="317"/>
            <ac:picMk id="36" creationId="{A6CC3C34-DBA4-2ACE-9C2E-7F088CE0EA3E}"/>
          </ac:picMkLst>
        </pc:picChg>
        <pc:cxnChg chg="add del">
          <ac:chgData name="Alan Hewson" userId="eda95646ea60582d" providerId="LiveId" clId="{B704D6E5-84E6-4BA3-B162-E49E92DA2E8C}" dt="2023-09-04T16:35:03.300" v="444" actId="26606"/>
          <ac:cxnSpMkLst>
            <pc:docMk/>
            <pc:sldMk cId="1726783564" sldId="317"/>
            <ac:cxnSpMk id="11" creationId="{FEB90296-CFE0-401D-9CA3-32966EC4F01D}"/>
          </ac:cxnSpMkLst>
        </pc:cxnChg>
        <pc:cxnChg chg="add del">
          <ac:chgData name="Alan Hewson" userId="eda95646ea60582d" providerId="LiveId" clId="{B704D6E5-84E6-4BA3-B162-E49E92DA2E8C}" dt="2023-09-04T16:34:55.723" v="442" actId="26606"/>
          <ac:cxnSpMkLst>
            <pc:docMk/>
            <pc:sldMk cId="1726783564" sldId="317"/>
            <ac:cxnSpMk id="12" creationId="{8FD48FB1-66D8-4676-B0AA-C139A1DB78D1}"/>
          </ac:cxnSpMkLst>
        </pc:cxnChg>
        <pc:cxnChg chg="add del">
          <ac:chgData name="Alan Hewson" userId="eda95646ea60582d" providerId="LiveId" clId="{B704D6E5-84E6-4BA3-B162-E49E92DA2E8C}" dt="2023-09-04T16:35:03.300" v="444" actId="26606"/>
          <ac:cxnSpMkLst>
            <pc:docMk/>
            <pc:sldMk cId="1726783564" sldId="317"/>
            <ac:cxnSpMk id="13" creationId="{08C9B4EE-7611-4ED9-B356-7BDD377C39B0}"/>
          </ac:cxnSpMkLst>
        </pc:cxnChg>
        <pc:cxnChg chg="add del">
          <ac:chgData name="Alan Hewson" userId="eda95646ea60582d" providerId="LiveId" clId="{B704D6E5-84E6-4BA3-B162-E49E92DA2E8C}" dt="2023-09-04T16:34:55.723" v="442" actId="26606"/>
          <ac:cxnSpMkLst>
            <pc:docMk/>
            <pc:sldMk cId="1726783564" sldId="317"/>
            <ac:cxnSpMk id="14" creationId="{F033F5AE-6728-4F19-8DED-658E674B31B9}"/>
          </ac:cxnSpMkLst>
        </pc:cxnChg>
        <pc:cxnChg chg="add del">
          <ac:chgData name="Alan Hewson" userId="eda95646ea60582d" providerId="LiveId" clId="{B704D6E5-84E6-4BA3-B162-E49E92DA2E8C}" dt="2023-09-04T16:35:03.300" v="444" actId="26606"/>
          <ac:cxnSpMkLst>
            <pc:docMk/>
            <pc:sldMk cId="1726783564" sldId="317"/>
            <ac:cxnSpMk id="15" creationId="{4A4F266A-F2F7-47CD-8BBC-E3777E982FD2}"/>
          </ac:cxnSpMkLst>
        </pc:cxnChg>
        <pc:cxnChg chg="add del">
          <ac:chgData name="Alan Hewson" userId="eda95646ea60582d" providerId="LiveId" clId="{B704D6E5-84E6-4BA3-B162-E49E92DA2E8C}" dt="2023-09-04T16:34:55.723" v="442" actId="26606"/>
          <ac:cxnSpMkLst>
            <pc:docMk/>
            <pc:sldMk cId="1726783564" sldId="317"/>
            <ac:cxnSpMk id="16" creationId="{82C7D74A-18BA-4709-A808-44E8815C4430}"/>
          </ac:cxnSpMkLst>
        </pc:cxnChg>
        <pc:cxnChg chg="add del">
          <ac:chgData name="Alan Hewson" userId="eda95646ea60582d" providerId="LiveId" clId="{B704D6E5-84E6-4BA3-B162-E49E92DA2E8C}" dt="2023-09-04T16:35:03.300" v="444" actId="26606"/>
          <ac:cxnSpMkLst>
            <pc:docMk/>
            <pc:sldMk cId="1726783564" sldId="317"/>
            <ac:cxnSpMk id="17" creationId="{20D69C80-8919-4A32-B897-F2A21F940574}"/>
          </ac:cxnSpMkLst>
        </pc:cxnChg>
        <pc:cxnChg chg="add del">
          <ac:chgData name="Alan Hewson" userId="eda95646ea60582d" providerId="LiveId" clId="{B704D6E5-84E6-4BA3-B162-E49E92DA2E8C}" dt="2023-09-04T16:34:55.723" v="442" actId="26606"/>
          <ac:cxnSpMkLst>
            <pc:docMk/>
            <pc:sldMk cId="1726783564" sldId="317"/>
            <ac:cxnSpMk id="18" creationId="{B5164A3F-1561-4039-8185-AB0EEB713EA7}"/>
          </ac:cxnSpMkLst>
        </pc:cxnChg>
        <pc:cxnChg chg="add del">
          <ac:chgData name="Alan Hewson" userId="eda95646ea60582d" providerId="LiveId" clId="{B704D6E5-84E6-4BA3-B162-E49E92DA2E8C}" dt="2023-09-04T16:35:03.300" v="444" actId="26606"/>
          <ac:cxnSpMkLst>
            <pc:docMk/>
            <pc:sldMk cId="1726783564" sldId="317"/>
            <ac:cxnSpMk id="19" creationId="{F427B072-CC5B-481B-9719-8CD4C54444BE}"/>
          </ac:cxnSpMkLst>
        </pc:cxnChg>
        <pc:cxnChg chg="add del">
          <ac:chgData name="Alan Hewson" userId="eda95646ea60582d" providerId="LiveId" clId="{B704D6E5-84E6-4BA3-B162-E49E92DA2E8C}" dt="2023-09-04T16:34:55.723" v="442" actId="26606"/>
          <ac:cxnSpMkLst>
            <pc:docMk/>
            <pc:sldMk cId="1726783564" sldId="317"/>
            <ac:cxnSpMk id="20" creationId="{2A35DB53-42BE-460E-9CA1-1294C98463CB}"/>
          </ac:cxnSpMkLst>
        </pc:cxnChg>
        <pc:cxnChg chg="add">
          <ac:chgData name="Alan Hewson" userId="eda95646ea60582d" providerId="LiveId" clId="{B704D6E5-84E6-4BA3-B162-E49E92DA2E8C}" dt="2023-09-04T16:35:03.300" v="445" actId="26606"/>
          <ac:cxnSpMkLst>
            <pc:docMk/>
            <pc:sldMk cId="1726783564" sldId="317"/>
            <ac:cxnSpMk id="30" creationId="{8FD48FB1-66D8-4676-B0AA-C139A1DB78D1}"/>
          </ac:cxnSpMkLst>
        </pc:cxnChg>
        <pc:cxnChg chg="add">
          <ac:chgData name="Alan Hewson" userId="eda95646ea60582d" providerId="LiveId" clId="{B704D6E5-84E6-4BA3-B162-E49E92DA2E8C}" dt="2023-09-04T16:35:03.300" v="445" actId="26606"/>
          <ac:cxnSpMkLst>
            <pc:docMk/>
            <pc:sldMk cId="1726783564" sldId="317"/>
            <ac:cxnSpMk id="31" creationId="{F033F5AE-6728-4F19-8DED-658E674B31B9}"/>
          </ac:cxnSpMkLst>
        </pc:cxnChg>
        <pc:cxnChg chg="add">
          <ac:chgData name="Alan Hewson" userId="eda95646ea60582d" providerId="LiveId" clId="{B704D6E5-84E6-4BA3-B162-E49E92DA2E8C}" dt="2023-09-04T16:35:03.300" v="445" actId="26606"/>
          <ac:cxnSpMkLst>
            <pc:docMk/>
            <pc:sldMk cId="1726783564" sldId="317"/>
            <ac:cxnSpMk id="32" creationId="{82C7D74A-18BA-4709-A808-44E8815C4430}"/>
          </ac:cxnSpMkLst>
        </pc:cxnChg>
        <pc:cxnChg chg="add">
          <ac:chgData name="Alan Hewson" userId="eda95646ea60582d" providerId="LiveId" clId="{B704D6E5-84E6-4BA3-B162-E49E92DA2E8C}" dt="2023-09-04T16:35:03.300" v="445" actId="26606"/>
          <ac:cxnSpMkLst>
            <pc:docMk/>
            <pc:sldMk cId="1726783564" sldId="317"/>
            <ac:cxnSpMk id="33" creationId="{B5164A3F-1561-4039-8185-AB0EEB713EA7}"/>
          </ac:cxnSpMkLst>
        </pc:cxnChg>
        <pc:cxnChg chg="add">
          <ac:chgData name="Alan Hewson" userId="eda95646ea60582d" providerId="LiveId" clId="{B704D6E5-84E6-4BA3-B162-E49E92DA2E8C}" dt="2023-09-04T16:35:03.300" v="445" actId="26606"/>
          <ac:cxnSpMkLst>
            <pc:docMk/>
            <pc:sldMk cId="1726783564" sldId="317"/>
            <ac:cxnSpMk id="34" creationId="{2A35DB53-42BE-460E-9CA1-1294C98463C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8183D5B-60F7-4FD1-8208-8173B9C80758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5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8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5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96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860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3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BF2A7-5B28-4A0C-A696-A5F8E3475988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CC0096-1860-4642-9CD2-0079EA5E7CD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86DBD-FD50-4DBF-BC0E-90887A1B76AB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56" r:id="rId19"/>
    <p:sldLayoutId id="214748365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peed.demons@live.co.u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ucks-speed-demons.info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AUTUMN PRE-SEASON BRIEFING 2023 </a:t>
            </a:r>
          </a:p>
        </p:txBody>
      </p:sp>
      <p:pic>
        <p:nvPicPr>
          <p:cNvPr id="19" name="Picture Placeholder 18" descr="Logo, company name&#10;&#10;Description automatically generated">
            <a:extLst>
              <a:ext uri="{FF2B5EF4-FFF2-40B4-BE49-F238E27FC236}">
                <a16:creationId xmlns:a16="http://schemas.microsoft.com/office/drawing/2014/main" id="{39FA28C7-23F2-4EFE-A242-D7F475BAAD0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21246"/>
          <a:stretch>
            <a:fillRect/>
          </a:stretch>
        </p:blipFill>
        <p:spPr>
          <a:xfrm>
            <a:off x="1830421" y="0"/>
            <a:ext cx="8531157" cy="4670378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ZOOM 4 </a:t>
            </a:r>
            <a:r>
              <a:rPr lang="en-US" dirty="0" err="1"/>
              <a:t>SEPTEMber</a:t>
            </a:r>
            <a:r>
              <a:rPr lang="en-US" dirty="0"/>
              <a:t>  2023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BEFC-B1F7-D524-5DCF-E6F63DA9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Mondays &amp; Tuesdays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E79077D-D153-1947-A34E-0D16B9A88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1" y="609601"/>
            <a:ext cx="11931077" cy="3877731"/>
          </a:xfrm>
        </p:spPr>
      </p:pic>
    </p:spTree>
    <p:extLst>
      <p:ext uri="{BB962C8B-B14F-4D97-AF65-F5344CB8AC3E}">
        <p14:creationId xmlns:p14="http://schemas.microsoft.com/office/powerpoint/2010/main" val="32531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0491-7F8B-6C39-43F1-3CC30DA5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WEDNESDAYS &amp; THURSDAYS</a:t>
            </a:r>
          </a:p>
        </p:txBody>
      </p:sp>
      <p:pic>
        <p:nvPicPr>
          <p:cNvPr id="5" name="Content Placeholder 4" descr="A screenshot of a calendar&#10;&#10;Description automatically generated">
            <a:extLst>
              <a:ext uri="{FF2B5EF4-FFF2-40B4-BE49-F238E27FC236}">
                <a16:creationId xmlns:a16="http://schemas.microsoft.com/office/drawing/2014/main" id="{6FAFC41B-C0D2-8D84-B024-1B3F61374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0" y="810358"/>
            <a:ext cx="11772099" cy="3487322"/>
          </a:xfrm>
        </p:spPr>
      </p:pic>
    </p:spTree>
    <p:extLst>
      <p:ext uri="{BB962C8B-B14F-4D97-AF65-F5344CB8AC3E}">
        <p14:creationId xmlns:p14="http://schemas.microsoft.com/office/powerpoint/2010/main" val="5726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C24-50BE-2643-0300-63772E91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Saturdays &amp; Sundays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B2CFF83-094A-C93C-0DF3-8FDF879C7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33680"/>
            <a:ext cx="11785600" cy="4480560"/>
          </a:xfrm>
        </p:spPr>
      </p:pic>
    </p:spTree>
    <p:extLst>
      <p:ext uri="{BB962C8B-B14F-4D97-AF65-F5344CB8AC3E}">
        <p14:creationId xmlns:p14="http://schemas.microsoft.com/office/powerpoint/2010/main" val="27019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00FF0E3C-53DF-41AD-A8BD-72181EE5E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" y="156236"/>
            <a:ext cx="3315163" cy="1000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BF600-0E88-4A86-8BE9-C702E25F6C7E}"/>
              </a:ext>
            </a:extLst>
          </p:cNvPr>
          <p:cNvSpPr txBox="1"/>
          <p:nvPr/>
        </p:nvSpPr>
        <p:spPr>
          <a:xfrm>
            <a:off x="876300" y="1293223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IMPORTANT SESSION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059A5-7B29-442E-94E2-1D9725FB19DA}"/>
              </a:ext>
            </a:extLst>
          </p:cNvPr>
          <p:cNvSpPr txBox="1"/>
          <p:nvPr/>
        </p:nvSpPr>
        <p:spPr>
          <a:xfrm>
            <a:off x="1056900" y="1931281"/>
            <a:ext cx="103646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Parents must inform Coaches of any health problems, current injuries,  and asthma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    Anyone with Asthma must bring up-to-date inhalers at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All athletes must turn up with full kit at all times over the Autumn and winter including covered legs/arms.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Athletes must turn up </a:t>
            </a:r>
            <a:r>
              <a:rPr lang="en-GB" err="1"/>
              <a:t>fueled</a:t>
            </a:r>
            <a:r>
              <a:rPr lang="en-GB"/>
              <a:t> for all sessions </a:t>
            </a:r>
            <a:r>
              <a:rPr lang="en-GB" err="1"/>
              <a:t>eg</a:t>
            </a:r>
            <a:r>
              <a:rPr lang="en-GB"/>
              <a:t> banana or flapjack. But NOT a full meal just before a session start. </a:t>
            </a:r>
          </a:p>
          <a:p>
            <a:r>
              <a:rPr lang="en-GB"/>
              <a:t>     Equally refuelling after  and hydrating during and after the   </a:t>
            </a:r>
          </a:p>
          <a:p>
            <a:r>
              <a:rPr lang="en-GB"/>
              <a:t>     session are critical </a:t>
            </a:r>
          </a:p>
        </p:txBody>
      </p:sp>
    </p:spTree>
    <p:extLst>
      <p:ext uri="{BB962C8B-B14F-4D97-AF65-F5344CB8AC3E}">
        <p14:creationId xmlns:p14="http://schemas.microsoft.com/office/powerpoint/2010/main" val="18429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00FF0E3C-53DF-41AD-A8BD-72181EE5E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" y="156236"/>
            <a:ext cx="3315163" cy="1000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BF600-0E88-4A86-8BE9-C702E25F6C7E}"/>
              </a:ext>
            </a:extLst>
          </p:cNvPr>
          <p:cNvSpPr txBox="1"/>
          <p:nvPr/>
        </p:nvSpPr>
        <p:spPr>
          <a:xfrm>
            <a:off x="876300" y="1293223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IMPORTANT SESSION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059A5-7B29-442E-94E2-1D9725FB19DA}"/>
              </a:ext>
            </a:extLst>
          </p:cNvPr>
          <p:cNvSpPr txBox="1"/>
          <p:nvPr/>
        </p:nvSpPr>
        <p:spPr>
          <a:xfrm>
            <a:off x="1056900" y="1931281"/>
            <a:ext cx="1043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Athletes must wear appropriate footwear for all sessions.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Beware of some items sold in stores - Maybe </a:t>
            </a:r>
            <a:r>
              <a:rPr lang="en-GB" err="1"/>
              <a:t>fashionale</a:t>
            </a:r>
            <a:r>
              <a:rPr lang="en-GB"/>
              <a:t> but impractical!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Spikes not required at track for next 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Do not train if injured or sick.  Do let us know you will not be turning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Advise the Coach at start of session if had a busy day of sport and exercise at school or elsewhere.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Consider the impact of your full weeks training on your welfare and health.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YOU WILL NOT PERFORM AT YOUR BEST IF YOU DO TOO MUCH!!!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00FF0E3C-53DF-41AD-A8BD-72181EE5E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" y="156236"/>
            <a:ext cx="3315163" cy="1000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B4BED2-E779-4ED4-8EB9-90C0EB5C57E5}"/>
              </a:ext>
            </a:extLst>
          </p:cNvPr>
          <p:cNvSpPr txBox="1"/>
          <p:nvPr/>
        </p:nvSpPr>
        <p:spPr>
          <a:xfrm>
            <a:off x="4232393" y="575970"/>
            <a:ext cx="942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BOOKING FOR SESSIONS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029A4-B039-43DF-8B16-740EA14633F5}"/>
              </a:ext>
            </a:extLst>
          </p:cNvPr>
          <p:cNvSpPr txBox="1"/>
          <p:nvPr/>
        </p:nvSpPr>
        <p:spPr>
          <a:xfrm>
            <a:off x="994956" y="1290914"/>
            <a:ext cx="10306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First, you must complete an online Registration Form, giving full contact details, emergence, medical and welfare data and consents.  This will also include the days which you plan to train on. </a:t>
            </a:r>
          </a:p>
          <a:p>
            <a:endParaRPr lang="en-GB" dirty="0"/>
          </a:p>
          <a:p>
            <a:r>
              <a:rPr lang="en-GB" dirty="0"/>
              <a:t>You will also agree to taking part in competitions.</a:t>
            </a:r>
          </a:p>
          <a:p>
            <a:endParaRPr lang="en-GB" dirty="0"/>
          </a:p>
          <a:p>
            <a:r>
              <a:rPr lang="en-GB" dirty="0"/>
              <a:t>Once completed , we will receive an email conformation. Later this week we will send you details of the link for paying your fees. </a:t>
            </a:r>
          </a:p>
        </p:txBody>
      </p:sp>
      <p:pic>
        <p:nvPicPr>
          <p:cNvPr id="7" name="Picture 6" descr="A close up of a coin&#10;&#10;Description automatically generated">
            <a:extLst>
              <a:ext uri="{FF2B5EF4-FFF2-40B4-BE49-F238E27FC236}">
                <a16:creationId xmlns:a16="http://schemas.microsoft.com/office/drawing/2014/main" id="{F563800E-1855-F816-06C1-FB53CD977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" y="3599238"/>
            <a:ext cx="12002610" cy="287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y, colorful, several&#10;&#10;Description automatically generated">
            <a:extLst>
              <a:ext uri="{FF2B5EF4-FFF2-40B4-BE49-F238E27FC236}">
                <a16:creationId xmlns:a16="http://schemas.microsoft.com/office/drawing/2014/main" id="{B2183EE8-7491-4EF3-AD0C-F18EA2648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612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2DF6D-31DE-4F17-AACB-637B7B535199}"/>
              </a:ext>
            </a:extLst>
          </p:cNvPr>
          <p:cNvSpPr txBox="1"/>
          <p:nvPr/>
        </p:nvSpPr>
        <p:spPr>
          <a:xfrm>
            <a:off x="685800" y="1176867"/>
            <a:ext cx="9791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AND </a:t>
            </a:r>
          </a:p>
          <a:p>
            <a:r>
              <a:rPr lang="en-GB" sz="960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COMPETITIONS?</a:t>
            </a:r>
          </a:p>
        </p:txBody>
      </p:sp>
    </p:spTree>
    <p:extLst>
      <p:ext uri="{BB962C8B-B14F-4D97-AF65-F5344CB8AC3E}">
        <p14:creationId xmlns:p14="http://schemas.microsoft.com/office/powerpoint/2010/main" val="41484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0E61E-A77D-463F-8D58-8FA71D64D9EA}"/>
              </a:ext>
            </a:extLst>
          </p:cNvPr>
          <p:cNvSpPr txBox="1"/>
          <p:nvPr/>
        </p:nvSpPr>
        <p:spPr>
          <a:xfrm>
            <a:off x="635000" y="702733"/>
            <a:ext cx="9321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AND </a:t>
            </a:r>
          </a:p>
          <a:p>
            <a:endParaRPr lang="en-GB">
              <a:solidFill>
                <a:srgbClr val="FF0000"/>
              </a:solidFill>
            </a:endParaRPr>
          </a:p>
          <a:p>
            <a:r>
              <a:rPr lang="en-GB" sz="8800">
                <a:solidFill>
                  <a:srgbClr val="FF0000"/>
                </a:solidFill>
              </a:rPr>
              <a:t>COMPETITIONS?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CD08C-0100-4C6E-AD35-55C6FAD62C59}"/>
              </a:ext>
            </a:extLst>
          </p:cNvPr>
          <p:cNvSpPr txBox="1"/>
          <p:nvPr/>
        </p:nvSpPr>
        <p:spPr>
          <a:xfrm>
            <a:off x="1371600" y="3044336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CROSS-COUNTRY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B61A8-7D84-4D07-93A4-E582187124B7}"/>
              </a:ext>
            </a:extLst>
          </p:cNvPr>
          <p:cNvSpPr txBox="1"/>
          <p:nvPr/>
        </p:nvSpPr>
        <p:spPr>
          <a:xfrm>
            <a:off x="1371600" y="3880528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INDOOR MEETS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7A885-AF39-414D-AFBB-C2CF410C461D}"/>
              </a:ext>
            </a:extLst>
          </p:cNvPr>
          <p:cNvSpPr txBox="1"/>
          <p:nvPr/>
        </p:nvSpPr>
        <p:spPr>
          <a:xfrm>
            <a:off x="1371600" y="4716720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SPORTSHALL ATHLETICS</a:t>
            </a:r>
          </a:p>
        </p:txBody>
      </p:sp>
    </p:spTree>
    <p:extLst>
      <p:ext uri="{BB962C8B-B14F-4D97-AF65-F5344CB8AC3E}">
        <p14:creationId xmlns:p14="http://schemas.microsoft.com/office/powerpoint/2010/main" val="25520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5D1C3F-2042-4A83-9C8C-50DEBA28FAD4}"/>
              </a:ext>
            </a:extLst>
          </p:cNvPr>
          <p:cNvSpPr/>
          <p:nvPr/>
        </p:nvSpPr>
        <p:spPr>
          <a:xfrm>
            <a:off x="3410303" y="876069"/>
            <a:ext cx="4270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HELP !! </a:t>
            </a:r>
            <a:endParaRPr lang="en-US" sz="96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7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5D1C3F-2042-4A83-9C8C-50DEBA28FAD4}"/>
              </a:ext>
            </a:extLst>
          </p:cNvPr>
          <p:cNvSpPr/>
          <p:nvPr/>
        </p:nvSpPr>
        <p:spPr>
          <a:xfrm>
            <a:off x="3410303" y="876069"/>
            <a:ext cx="4270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HELP !! </a:t>
            </a:r>
            <a:endParaRPr lang="en-US" sz="96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BC46B-8A37-4E76-943C-82E314C9F45F}"/>
              </a:ext>
            </a:extLst>
          </p:cNvPr>
          <p:cNvSpPr txBox="1"/>
          <p:nvPr/>
        </p:nvSpPr>
        <p:spPr>
          <a:xfrm>
            <a:off x="2810934" y="2760133"/>
            <a:ext cx="465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SESSION REGISTRATION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950DF-C567-4C0E-9F7B-828053447B7A}"/>
              </a:ext>
            </a:extLst>
          </p:cNvPr>
          <p:cNvSpPr txBox="1"/>
          <p:nvPr/>
        </p:nvSpPr>
        <p:spPr>
          <a:xfrm>
            <a:off x="2887133" y="3443869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OFFICIALS   - VERY IMPORTANT!!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2C4D4-FCC8-4DA1-8EAD-9F30264EB646}"/>
              </a:ext>
            </a:extLst>
          </p:cNvPr>
          <p:cNvSpPr txBox="1"/>
          <p:nvPr/>
        </p:nvSpPr>
        <p:spPr>
          <a:xfrm>
            <a:off x="2887133" y="4207934"/>
            <a:ext cx="5249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COACHING TEAM</a:t>
            </a:r>
          </a:p>
          <a:p>
            <a:r>
              <a:rPr lang="en-GB"/>
              <a:t>     Must subscribe / commit to the </a:t>
            </a:r>
          </a:p>
          <a:p>
            <a:r>
              <a:rPr lang="en-GB"/>
              <a:t>     Squad Coaching Values &amp; Philosophy</a:t>
            </a:r>
          </a:p>
        </p:txBody>
      </p:sp>
    </p:spTree>
    <p:extLst>
      <p:ext uri="{BB962C8B-B14F-4D97-AF65-F5344CB8AC3E}">
        <p14:creationId xmlns:p14="http://schemas.microsoft.com/office/powerpoint/2010/main" val="17881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9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21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7">
            <a:extLst>
              <a:ext uri="{FF2B5EF4-FFF2-40B4-BE49-F238E27FC236}">
                <a16:creationId xmlns:a16="http://schemas.microsoft.com/office/drawing/2014/main" id="{A6CC3C34-DBA4-2ACE-9C2E-7F088CE0E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0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7" name="Group 23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964F54-E22E-8576-0C2A-6B28CE71C46D}"/>
              </a:ext>
            </a:extLst>
          </p:cNvPr>
          <p:cNvSpPr txBox="1"/>
          <p:nvPr/>
        </p:nvSpPr>
        <p:spPr>
          <a:xfrm>
            <a:off x="5275315" y="1461405"/>
            <a:ext cx="65023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Avenir Next LT Pro" panose="020F0502020204030204" pitchFamily="34" charset="0"/>
              </a:rPr>
              <a:t>Long Term Athlete Development</a:t>
            </a:r>
          </a:p>
          <a:p>
            <a:endParaRPr lang="en-GB" sz="2800" b="1">
              <a:latin typeface="Avenir Next LT Pro" panose="020F0502020204030204" pitchFamily="34" charset="0"/>
            </a:endParaRPr>
          </a:p>
          <a:p>
            <a:r>
              <a:rPr lang="en-GB" sz="2800" b="1">
                <a:latin typeface="Avenir Next LT Pro" panose="020F0502020204030204" pitchFamily="34" charset="0"/>
              </a:rPr>
              <a:t>Multi Event – Multi Discipline</a:t>
            </a:r>
          </a:p>
          <a:p>
            <a:endParaRPr lang="en-GB" sz="2800" b="1">
              <a:latin typeface="Avenir Next LT Pro" panose="020F0502020204030204" pitchFamily="34" charset="0"/>
            </a:endParaRPr>
          </a:p>
          <a:p>
            <a:r>
              <a:rPr lang="en-GB" sz="2800" b="1">
                <a:latin typeface="Avenir Next LT Pro" panose="020F0502020204030204" pitchFamily="34" charset="0"/>
              </a:rPr>
              <a:t>Age Appropriate Competition</a:t>
            </a:r>
          </a:p>
          <a:p>
            <a:endParaRPr lang="en-GB" sz="2800" b="1">
              <a:latin typeface="Avenir Next LT Pro" panose="020F0502020204030204" pitchFamily="34" charset="0"/>
            </a:endParaRPr>
          </a:p>
          <a:p>
            <a:r>
              <a:rPr lang="en-GB" sz="2800" b="1">
                <a:latin typeface="Avenir Next LT Pro" panose="020F0502020204030204" pitchFamily="34" charset="0"/>
              </a:rPr>
              <a:t>Competition as Development Tool</a:t>
            </a:r>
          </a:p>
          <a:p>
            <a:r>
              <a:rPr lang="en-GB" sz="2400">
                <a:latin typeface="Avenir Next LT Pro" panose="020F0502020204030204" pitchFamily="34" charset="0"/>
              </a:rPr>
              <a:t>Athletes must compete in Power of 10 eligible </a:t>
            </a:r>
            <a:r>
              <a:rPr lang="en-GB" sz="2400" err="1">
                <a:latin typeface="Avenir Next LT Pro" panose="020F0502020204030204" pitchFamily="34" charset="0"/>
              </a:rPr>
              <a:t>competitioms</a:t>
            </a:r>
            <a:r>
              <a:rPr lang="en-GB" sz="2400">
                <a:latin typeface="Avenir Next LT Pro" panose="020F0502020204030204" pitchFamily="34" charset="0"/>
              </a:rPr>
              <a:t>. </a:t>
            </a:r>
          </a:p>
          <a:p>
            <a:endParaRPr lang="en-GB" sz="2800" b="1">
              <a:latin typeface="Avenir Next LT Pro" panose="020F0502020204030204" pitchFamily="34" charset="0"/>
            </a:endParaRPr>
          </a:p>
          <a:p>
            <a:r>
              <a:rPr lang="en-GB" sz="2800" b="1">
                <a:latin typeface="Avenir Next LT Pro" panose="020F0502020204030204" pitchFamily="34" charset="0"/>
              </a:rPr>
              <a:t>TO BE THE BEST</a:t>
            </a:r>
          </a:p>
          <a:p>
            <a:endParaRPr lang="en-GB" sz="2800" b="1">
              <a:latin typeface="Avenir Next LT Pro" panose="020F0502020204030204" pitchFamily="34" charset="0"/>
            </a:endParaRP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671D1895-9707-09B1-F254-4758FA239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252" y="239475"/>
            <a:ext cx="11125200" cy="9144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COACHING PHILOSOPHY</a:t>
            </a:r>
          </a:p>
        </p:txBody>
      </p:sp>
    </p:spTree>
    <p:extLst>
      <p:ext uri="{BB962C8B-B14F-4D97-AF65-F5344CB8AC3E}">
        <p14:creationId xmlns:p14="http://schemas.microsoft.com/office/powerpoint/2010/main" val="17267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00FF0E3C-53DF-41AD-A8BD-72181EE5E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" y="156236"/>
            <a:ext cx="3315163" cy="1000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BF600-0E88-4A86-8BE9-C702E25F6C7E}"/>
              </a:ext>
            </a:extLst>
          </p:cNvPr>
          <p:cNvSpPr txBox="1"/>
          <p:nvPr/>
        </p:nvSpPr>
        <p:spPr>
          <a:xfrm>
            <a:off x="872067" y="1693333"/>
            <a:ext cx="1043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NEW RECRUITS VERY WELCOME!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059A5-7B29-442E-94E2-1D9725FB19DA}"/>
              </a:ext>
            </a:extLst>
          </p:cNvPr>
          <p:cNvSpPr txBox="1"/>
          <p:nvPr/>
        </p:nvSpPr>
        <p:spPr>
          <a:xfrm>
            <a:off x="1049866" y="2599497"/>
            <a:ext cx="7611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Must be willing to compete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Must be willing to train all year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We cannot accept people who just wish to get fit for other sports or purely for school exams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Simply pass on contact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Email: </a:t>
            </a:r>
            <a:r>
              <a:rPr lang="en-GB">
                <a:hlinkClick r:id="rId3"/>
              </a:rPr>
              <a:t>speed.demons@live.co.uk</a:t>
            </a:r>
            <a:r>
              <a:rPr lang="en-GB"/>
              <a:t>    / mobile 07762252044</a:t>
            </a:r>
          </a:p>
        </p:txBody>
      </p:sp>
    </p:spTree>
    <p:extLst>
      <p:ext uri="{BB962C8B-B14F-4D97-AF65-F5344CB8AC3E}">
        <p14:creationId xmlns:p14="http://schemas.microsoft.com/office/powerpoint/2010/main" val="23293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5778-A05F-432C-A917-75CA75C0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5" name="Content Placeholder 4" descr="Logo&#10;&#10;Description automatically generated with low confidence">
            <a:extLst>
              <a:ext uri="{FF2B5EF4-FFF2-40B4-BE49-F238E27FC236}">
                <a16:creationId xmlns:a16="http://schemas.microsoft.com/office/drawing/2014/main" id="{260043FE-2D4A-48C6-8A3F-95AE38016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6" y="4495556"/>
            <a:ext cx="4967591" cy="14988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A8C0F4-081D-4EA6-A3B0-ABCD1EA7F510}"/>
              </a:ext>
            </a:extLst>
          </p:cNvPr>
          <p:cNvSpPr txBox="1"/>
          <p:nvPr/>
        </p:nvSpPr>
        <p:spPr>
          <a:xfrm>
            <a:off x="768486" y="1449421"/>
            <a:ext cx="7645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accent6">
                    <a:lumMod val="50000"/>
                  </a:schemeClr>
                </a:solidFill>
              </a:rPr>
              <a:t>ANY QUESTIONS……??</a:t>
            </a:r>
          </a:p>
        </p:txBody>
      </p:sp>
    </p:spTree>
    <p:extLst>
      <p:ext uri="{BB962C8B-B14F-4D97-AF65-F5344CB8AC3E}">
        <p14:creationId xmlns:p14="http://schemas.microsoft.com/office/powerpoint/2010/main" val="2564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DB6E7-F273-83D1-5FDB-56C66A6C9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156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2C216-635E-554E-C7B8-8B9D4430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2082" y="2288724"/>
            <a:ext cx="4093234" cy="297754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>
              <a:spcBef>
                <a:spcPct val="20000"/>
              </a:spcBef>
            </a:pPr>
            <a:r>
              <a:rPr lang="en-US" sz="5100" b="1" cap="none">
                <a:solidFill>
                  <a:schemeClr val="tx1"/>
                </a:solidFill>
              </a:rPr>
              <a:t>WHATS APP</a:t>
            </a:r>
            <a:endParaRPr lang="en-US" sz="2100" b="1" cap="none">
              <a:solidFill>
                <a:schemeClr val="tx1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en-US" sz="2100" b="1" cap="none">
                <a:solidFill>
                  <a:schemeClr val="tx1"/>
                </a:solidFill>
              </a:rPr>
              <a:t>Community</a:t>
            </a:r>
            <a:r>
              <a:rPr lang="en-US" sz="2100" cap="none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sz="2100" cap="none">
                <a:solidFill>
                  <a:schemeClr val="tx1"/>
                </a:solidFill>
              </a:rPr>
              <a:t>will allow us to contain our many </a:t>
            </a:r>
            <a:r>
              <a:rPr lang="en-US" sz="2100" b="1" cap="none">
                <a:solidFill>
                  <a:schemeClr val="tx1"/>
                </a:solidFill>
              </a:rPr>
              <a:t>Groups</a:t>
            </a:r>
            <a:r>
              <a:rPr lang="en-US" sz="2100" cap="none">
                <a:solidFill>
                  <a:schemeClr val="tx1"/>
                </a:solidFill>
              </a:rPr>
              <a:t> for each specific days or events in one folder.</a:t>
            </a:r>
          </a:p>
          <a:p>
            <a:pPr algn="l">
              <a:spcBef>
                <a:spcPct val="20000"/>
              </a:spcBef>
            </a:pPr>
            <a:endParaRPr lang="en-US" sz="2100" cap="none">
              <a:solidFill>
                <a:schemeClr val="tx1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en-US" sz="2100" cap="none">
                <a:solidFill>
                  <a:schemeClr val="tx1"/>
                </a:solidFill>
              </a:rPr>
              <a:t>Mobile no: 07762252044</a:t>
            </a:r>
          </a:p>
          <a:p>
            <a:pPr algn="l">
              <a:spcBef>
                <a:spcPct val="20000"/>
              </a:spcBef>
            </a:pPr>
            <a:r>
              <a:rPr lang="en-US" sz="2100" cap="none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group of people with text on a green background&#10;&#10;Description automatically generated">
            <a:extLst>
              <a:ext uri="{FF2B5EF4-FFF2-40B4-BE49-F238E27FC236}">
                <a16:creationId xmlns:a16="http://schemas.microsoft.com/office/drawing/2014/main" id="{B69DD620-1689-CD05-AED2-5F4D4BCCDDF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2" r="-2" b="10320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36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D789EF-DB9B-27DF-918F-D62F9B38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WEBSITE: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69023D-038E-2307-D911-6870E4EAC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ighlight>
                  <a:srgbClr val="FFFF00"/>
                </a:highlight>
              </a:rPr>
              <a:t>                             WEBSITE:    </a:t>
            </a:r>
            <a:r>
              <a:rPr lang="en-GB">
                <a:highlight>
                  <a:srgbClr val="FFFF00"/>
                </a:highlight>
                <a:hlinkClick r:id="rId2"/>
              </a:rPr>
              <a:t>www.bucks-speed-demons.info</a:t>
            </a:r>
            <a:r>
              <a:rPr lang="en-GB">
                <a:highlight>
                  <a:srgbClr val="FFFF00"/>
                </a:highlight>
              </a:rPr>
              <a:t>                          </a:t>
            </a:r>
          </a:p>
        </p:txBody>
      </p:sp>
      <p:pic>
        <p:nvPicPr>
          <p:cNvPr id="10" name="Picture 9" descr="A group of people standing in front of a stadiu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BF9F62C-4E27-5B21-4C00-3AF8BFA5A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685800"/>
            <a:ext cx="7724775" cy="3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9106-49A2-6845-470A-8DCAC6D0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896112"/>
          </a:xfrm>
        </p:spPr>
        <p:txBody>
          <a:bodyPr/>
          <a:lstStyle/>
          <a:p>
            <a:r>
              <a:rPr lang="en-GB"/>
              <a:t>COMMUNICATION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9A3F7-E4AD-C7D2-0536-6EA90125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516" y="1581912"/>
            <a:ext cx="8535988" cy="4306824"/>
          </a:xfrm>
        </p:spPr>
        <p:txBody>
          <a:bodyPr>
            <a:normAutofit fontScale="70000" lnSpcReduction="20000"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b="1"/>
              <a:t>WHATS APP</a:t>
            </a:r>
          </a:p>
          <a:p>
            <a:r>
              <a:rPr lang="en-GB"/>
              <a:t>Usually send messages DIRECT (DM) to Ala / Speed Demons </a:t>
            </a:r>
          </a:p>
          <a:p>
            <a:r>
              <a:rPr lang="en-GB"/>
              <a:t>–do not share on Community or specific group chats.</a:t>
            </a:r>
          </a:p>
          <a:p>
            <a:r>
              <a:rPr lang="en-GB"/>
              <a:t>USE RELEVANT CHATS ONLY , &amp; COMMUNITY ONLY WHEN IT IS NECESSARY TO GET MESSAGE TO EVERYONE! </a:t>
            </a:r>
          </a:p>
          <a:p>
            <a:endParaRPr lang="en-GB"/>
          </a:p>
          <a:p>
            <a:r>
              <a:rPr lang="en-GB" b="1"/>
              <a:t>WEBSITE</a:t>
            </a:r>
          </a:p>
          <a:p>
            <a:r>
              <a:rPr lang="en-GB"/>
              <a:t>Increasingly we will open up the website for communication and Info sharing.</a:t>
            </a:r>
          </a:p>
          <a:p>
            <a:endParaRPr lang="en-GB"/>
          </a:p>
          <a:p>
            <a:r>
              <a:rPr lang="en-GB"/>
              <a:t>We will be deleting all </a:t>
            </a:r>
            <a:r>
              <a:rPr lang="en-GB" err="1"/>
              <a:t>existingMemberships</a:t>
            </a:r>
            <a:r>
              <a:rPr lang="en-GB"/>
              <a:t> on the website and encouraging everyone to sign up as members to the site. </a:t>
            </a:r>
          </a:p>
          <a:p>
            <a:r>
              <a:rPr lang="en-GB"/>
              <a:t>This will mean we will not need to issue Group Passwords – each individual have their own. 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6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C6CD-7155-8B96-C891-7F4520EAA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4660844"/>
            <a:ext cx="11125200" cy="914400"/>
          </a:xfrm>
        </p:spPr>
        <p:txBody>
          <a:bodyPr/>
          <a:lstStyle/>
          <a:p>
            <a:r>
              <a:rPr lang="en-GB"/>
              <a:t>FACEBOOK &amp; INSTAGRAM</a:t>
            </a:r>
          </a:p>
        </p:txBody>
      </p:sp>
      <p:pic>
        <p:nvPicPr>
          <p:cNvPr id="8" name="Picture Placeholder 7" descr="A blue circle with a white letter f&#10;&#10;Description automatically generated">
            <a:extLst>
              <a:ext uri="{FF2B5EF4-FFF2-40B4-BE49-F238E27FC236}">
                <a16:creationId xmlns:a16="http://schemas.microsoft.com/office/drawing/2014/main" id="{B308E24C-E51D-F5A2-A949-1CD3624E1DF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>
          <a:xfrm>
            <a:off x="1859280" y="450086"/>
            <a:ext cx="2962274" cy="3494137"/>
          </a:xfrm>
        </p:spPr>
      </p:pic>
      <p:pic>
        <p:nvPicPr>
          <p:cNvPr id="10" name="Picture Placeholder 9" descr="A logo of a camera&#10;&#10;Description automatically generated">
            <a:extLst>
              <a:ext uri="{FF2B5EF4-FFF2-40B4-BE49-F238E27FC236}">
                <a16:creationId xmlns:a16="http://schemas.microsoft.com/office/drawing/2014/main" id="{EB2BCAB8-9A41-FF5D-6558-B9CA1D882B8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>
          <a:xfrm>
            <a:off x="6306693" y="100672"/>
            <a:ext cx="3554730" cy="4192966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E5259A83-21C2-4866-FF6F-670660964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5589041"/>
            <a:ext cx="11125200" cy="571500"/>
          </a:xfrm>
        </p:spPr>
        <p:txBody>
          <a:bodyPr/>
          <a:lstStyle/>
          <a:p>
            <a:r>
              <a:rPr lang="en-GB"/>
              <a:t>Occasional USE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8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B5AA-8A03-9175-8840-7491B208B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DROPBOX &amp; YOU TUBE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B9FAA0-E55B-7C81-EE9D-A1F8247D3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Storage Media in Use</a:t>
            </a:r>
          </a:p>
        </p:txBody>
      </p:sp>
      <p:pic>
        <p:nvPicPr>
          <p:cNvPr id="12" name="Picture Placeholder 11" descr="A blue diamond shaped logo&#10;&#10;Description automatically generated">
            <a:extLst>
              <a:ext uri="{FF2B5EF4-FFF2-40B4-BE49-F238E27FC236}">
                <a16:creationId xmlns:a16="http://schemas.microsoft.com/office/drawing/2014/main" id="{FB4AB340-FCDD-9887-9E65-C5B9CB79F50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>
          <a:xfrm>
            <a:off x="533400" y="31156"/>
            <a:ext cx="4023360" cy="4745736"/>
          </a:xfrm>
        </p:spPr>
      </p:pic>
      <p:pic>
        <p:nvPicPr>
          <p:cNvPr id="18" name="Picture Placeholder 17" descr="A red and white logo with black text&#10;&#10;Description automatically generated">
            <a:extLst>
              <a:ext uri="{FF2B5EF4-FFF2-40B4-BE49-F238E27FC236}">
                <a16:creationId xmlns:a16="http://schemas.microsoft.com/office/drawing/2014/main" id="{6865A5F1-0FAC-FAF4-BF83-04F88243F0A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6" r="26156"/>
          <a:stretch>
            <a:fillRect/>
          </a:stretch>
        </p:blipFill>
        <p:spPr>
          <a:xfrm>
            <a:off x="5238750" y="597998"/>
            <a:ext cx="6096000" cy="3612051"/>
          </a:xfrm>
        </p:spPr>
      </p:pic>
    </p:spTree>
    <p:extLst>
      <p:ext uri="{BB962C8B-B14F-4D97-AF65-F5344CB8AC3E}">
        <p14:creationId xmlns:p14="http://schemas.microsoft.com/office/powerpoint/2010/main" val="41716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083A-C012-7A31-1260-25BD3046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MEDia</a:t>
            </a:r>
            <a:r>
              <a:rPr lang="en-GB"/>
              <a:t> NOW DELETED</a:t>
            </a:r>
          </a:p>
        </p:txBody>
      </p:sp>
      <p:pic>
        <p:nvPicPr>
          <p:cNvPr id="10" name="Picture Placeholder 9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6FA94AF2-5833-197A-0DC4-37ACF04E6A4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r="23507"/>
          <a:stretch>
            <a:fillRect/>
          </a:stretch>
        </p:blipFill>
        <p:spPr>
          <a:xfrm>
            <a:off x="7439025" y="607560"/>
            <a:ext cx="2752725" cy="3246964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A5D29502-FE5E-E534-05BD-B0BB4B32D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No longer in use by squad</a:t>
            </a:r>
          </a:p>
        </p:txBody>
      </p:sp>
      <p:pic>
        <p:nvPicPr>
          <p:cNvPr id="14" name="Picture Placeholder 13" descr="A black x with white background&#10;&#10;Description automatically generated">
            <a:extLst>
              <a:ext uri="{FF2B5EF4-FFF2-40B4-BE49-F238E27FC236}">
                <a16:creationId xmlns:a16="http://schemas.microsoft.com/office/drawing/2014/main" id="{8F03C6A6-32AF-F342-166C-D35098F7631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r="26808"/>
          <a:stretch>
            <a:fillRect/>
          </a:stretch>
        </p:blipFill>
        <p:spPr>
          <a:xfrm>
            <a:off x="1333500" y="725138"/>
            <a:ext cx="3562350" cy="3175144"/>
          </a:xfrm>
        </p:spPr>
      </p:pic>
    </p:spTree>
    <p:extLst>
      <p:ext uri="{BB962C8B-B14F-4D97-AF65-F5344CB8AC3E}">
        <p14:creationId xmlns:p14="http://schemas.microsoft.com/office/powerpoint/2010/main" val="13695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1142-A5B0-9E8A-E2C2-B9651AC15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/>
              <a:t>SESSION PLANNING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27590-BA37-D011-7CBA-D1C1AAD606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i="1">
                <a:highlight>
                  <a:srgbClr val="FFFF00"/>
                </a:highlight>
              </a:rPr>
              <a:t>September</a:t>
            </a:r>
            <a:r>
              <a:rPr lang="en-GB" sz="3200">
                <a:highlight>
                  <a:srgbClr val="FFFF00"/>
                </a:highlight>
              </a:rPr>
              <a:t> 2023 to March 2024</a:t>
            </a:r>
          </a:p>
        </p:txBody>
      </p:sp>
    </p:spTree>
    <p:extLst>
      <p:ext uri="{BB962C8B-B14F-4D97-AF65-F5344CB8AC3E}">
        <p14:creationId xmlns:p14="http://schemas.microsoft.com/office/powerpoint/2010/main" val="8707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</TotalTime>
  <Words>577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 Next LT Pro</vt:lpstr>
      <vt:lpstr>Calibri</vt:lpstr>
      <vt:lpstr>Century Gothic</vt:lpstr>
      <vt:lpstr>Wingdings 3</vt:lpstr>
      <vt:lpstr>Slice</vt:lpstr>
      <vt:lpstr>AUTUMN PRE-SEASON BRIEFING 2023 </vt:lpstr>
      <vt:lpstr>COACHING PHILOSOPHY</vt:lpstr>
      <vt:lpstr>COMMUNICATION</vt:lpstr>
      <vt:lpstr>WEBSITE:</vt:lpstr>
      <vt:lpstr>COMMUNICATION GUIDELINES</vt:lpstr>
      <vt:lpstr>FACEBOOK &amp; INSTAGRAM</vt:lpstr>
      <vt:lpstr>DROPBOX &amp; YOU TUBE</vt:lpstr>
      <vt:lpstr>MEDia NOW DELETED</vt:lpstr>
      <vt:lpstr>SESSION PLANNING </vt:lpstr>
      <vt:lpstr>Mondays &amp; Tuesdays</vt:lpstr>
      <vt:lpstr>WEDNESDAYS &amp; THURSDAYS</vt:lpstr>
      <vt:lpstr>Saturdays &amp; Sundays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BRIEFING</dc:title>
  <dc:creator>Alan Hewson</dc:creator>
  <cp:lastModifiedBy>Alan Hewson</cp:lastModifiedBy>
  <cp:revision>1</cp:revision>
  <dcterms:created xsi:type="dcterms:W3CDTF">2021-02-21T19:08:57Z</dcterms:created>
  <dcterms:modified xsi:type="dcterms:W3CDTF">2023-09-04T19:10:51Z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